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9" r:id="rId6"/>
    <p:sldId id="258" r:id="rId7"/>
    <p:sldId id="259" r:id="rId8"/>
    <p:sldId id="260" r:id="rId9"/>
    <p:sldId id="262" r:id="rId10"/>
    <p:sldId id="261" r:id="rId11"/>
    <p:sldId id="264" r:id="rId12"/>
    <p:sldId id="265" r:id="rId13"/>
    <p:sldId id="267" r:id="rId14"/>
    <p:sldId id="270" r:id="rId15"/>
    <p:sldId id="272" r:id="rId16"/>
    <p:sldId id="273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993E2A-6BDD-43DC-B974-E84787815F6B}" v="156" dt="2022-03-22T11:01:55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calle Cup" userId="abbe84a0-611b-406e-b251-e8b4b71c069a" providerId="ADAL" clId="{A4993E2A-6BDD-43DC-B974-E84787815F6B}"/>
    <pc:docChg chg="undo custSel addSld delSld modSld sldOrd">
      <pc:chgData name="Pascalle Cup" userId="abbe84a0-611b-406e-b251-e8b4b71c069a" providerId="ADAL" clId="{A4993E2A-6BDD-43DC-B974-E84787815F6B}" dt="2022-03-22T11:11:40.669" v="2762" actId="2696"/>
      <pc:docMkLst>
        <pc:docMk/>
      </pc:docMkLst>
      <pc:sldChg chg="addSp modSp mod modMedia setBg">
        <pc:chgData name="Pascalle Cup" userId="abbe84a0-611b-406e-b251-e8b4b71c069a" providerId="ADAL" clId="{A4993E2A-6BDD-43DC-B974-E84787815F6B}" dt="2022-03-19T20:36:22.625" v="2344" actId="20577"/>
        <pc:sldMkLst>
          <pc:docMk/>
          <pc:sldMk cId="1363529550" sldId="256"/>
        </pc:sldMkLst>
        <pc:spChg chg="mod">
          <ac:chgData name="Pascalle Cup" userId="abbe84a0-611b-406e-b251-e8b4b71c069a" providerId="ADAL" clId="{A4993E2A-6BDD-43DC-B974-E84787815F6B}" dt="2022-03-19T20:36:22.625" v="2344" actId="20577"/>
          <ac:spMkLst>
            <pc:docMk/>
            <pc:sldMk cId="1363529550" sldId="256"/>
            <ac:spMk id="2" creationId="{DD20A423-3545-40DE-9CDA-601A53864347}"/>
          </ac:spMkLst>
        </pc:spChg>
        <pc:spChg chg="mod">
          <ac:chgData name="Pascalle Cup" userId="abbe84a0-611b-406e-b251-e8b4b71c069a" providerId="ADAL" clId="{A4993E2A-6BDD-43DC-B974-E84787815F6B}" dt="2022-03-19T20:36:13.341" v="2333" actId="26606"/>
          <ac:spMkLst>
            <pc:docMk/>
            <pc:sldMk cId="1363529550" sldId="256"/>
            <ac:spMk id="3" creationId="{EF14E71E-D6AE-44CA-B6CA-79C62901BB61}"/>
          </ac:spMkLst>
        </pc:spChg>
        <pc:spChg chg="add">
          <ac:chgData name="Pascalle Cup" userId="abbe84a0-611b-406e-b251-e8b4b71c069a" providerId="ADAL" clId="{A4993E2A-6BDD-43DC-B974-E84787815F6B}" dt="2022-03-19T20:36:13.341" v="2333" actId="26606"/>
          <ac:spMkLst>
            <pc:docMk/>
            <pc:sldMk cId="1363529550" sldId="256"/>
            <ac:spMk id="9" creationId="{C1DD1A8A-57D5-4A81-AD04-532B043C5611}"/>
          </ac:spMkLst>
        </pc:spChg>
        <pc:spChg chg="add">
          <ac:chgData name="Pascalle Cup" userId="abbe84a0-611b-406e-b251-e8b4b71c069a" providerId="ADAL" clId="{A4993E2A-6BDD-43DC-B974-E84787815F6B}" dt="2022-03-19T20:36:13.341" v="2333" actId="26606"/>
          <ac:spMkLst>
            <pc:docMk/>
            <pc:sldMk cId="1363529550" sldId="256"/>
            <ac:spMk id="11" creationId="{007891EC-4501-44ED-A8C8-B11B6DB767AB}"/>
          </ac:spMkLst>
        </pc:spChg>
        <pc:picChg chg="add mod">
          <ac:chgData name="Pascalle Cup" userId="abbe84a0-611b-406e-b251-e8b4b71c069a" providerId="ADAL" clId="{A4993E2A-6BDD-43DC-B974-E84787815F6B}" dt="2022-03-19T20:36:15.768" v="2335"/>
          <ac:picMkLst>
            <pc:docMk/>
            <pc:sldMk cId="1363529550" sldId="256"/>
            <ac:picMk id="5" creationId="{27C39C14-49F1-7924-CA70-2EE6D1141120}"/>
          </ac:picMkLst>
        </pc:picChg>
      </pc:sldChg>
      <pc:sldChg chg="addSp modSp add del mod modAnim">
        <pc:chgData name="Pascalle Cup" userId="abbe84a0-611b-406e-b251-e8b4b71c069a" providerId="ADAL" clId="{A4993E2A-6BDD-43DC-B974-E84787815F6B}" dt="2022-03-19T20:25:54.517" v="1842" actId="47"/>
        <pc:sldMkLst>
          <pc:docMk/>
          <pc:sldMk cId="1538278588" sldId="257"/>
        </pc:sldMkLst>
        <pc:spChg chg="mod">
          <ac:chgData name="Pascalle Cup" userId="abbe84a0-611b-406e-b251-e8b4b71c069a" providerId="ADAL" clId="{A4993E2A-6BDD-43DC-B974-E84787815F6B}" dt="2022-03-19T19:48:09.898" v="459" actId="403"/>
          <ac:spMkLst>
            <pc:docMk/>
            <pc:sldMk cId="1538278588" sldId="257"/>
            <ac:spMk id="2" creationId="{3E36FB83-4E7D-4633-AA52-49CBE4B99D52}"/>
          </ac:spMkLst>
        </pc:spChg>
        <pc:spChg chg="add mod">
          <ac:chgData name="Pascalle Cup" userId="abbe84a0-611b-406e-b251-e8b4b71c069a" providerId="ADAL" clId="{A4993E2A-6BDD-43DC-B974-E84787815F6B}" dt="2022-03-19T20:07:42.126" v="1417" actId="1076"/>
          <ac:spMkLst>
            <pc:docMk/>
            <pc:sldMk cId="1538278588" sldId="257"/>
            <ac:spMk id="3" creationId="{4A0A496D-9A6D-4839-9729-4AA1A6A5F580}"/>
          </ac:spMkLst>
        </pc:spChg>
      </pc:sldChg>
      <pc:sldChg chg="addSp modSp mod modAnim">
        <pc:chgData name="Pascalle Cup" userId="abbe84a0-611b-406e-b251-e8b4b71c069a" providerId="ADAL" clId="{A4993E2A-6BDD-43DC-B974-E84787815F6B}" dt="2022-03-19T20:23:27.830" v="1775" actId="1076"/>
        <pc:sldMkLst>
          <pc:docMk/>
          <pc:sldMk cId="2978067451" sldId="258"/>
        </pc:sldMkLst>
        <pc:spChg chg="mod">
          <ac:chgData name="Pascalle Cup" userId="abbe84a0-611b-406e-b251-e8b4b71c069a" providerId="ADAL" clId="{A4993E2A-6BDD-43DC-B974-E84787815F6B}" dt="2022-03-19T19:42:13.993" v="112" actId="1076"/>
          <ac:spMkLst>
            <pc:docMk/>
            <pc:sldMk cId="2978067451" sldId="258"/>
            <ac:spMk id="3" creationId="{A7A9C40F-6211-4B90-AB7B-A7728B342C18}"/>
          </ac:spMkLst>
        </pc:spChg>
        <pc:spChg chg="add mod">
          <ac:chgData name="Pascalle Cup" userId="abbe84a0-611b-406e-b251-e8b4b71c069a" providerId="ADAL" clId="{A4993E2A-6BDD-43DC-B974-E84787815F6B}" dt="2022-03-19T20:23:27.830" v="1775" actId="1076"/>
          <ac:spMkLst>
            <pc:docMk/>
            <pc:sldMk cId="2978067451" sldId="258"/>
            <ac:spMk id="6" creationId="{F3DBDEBE-FCCD-45EA-B99F-C4A5AAA066EA}"/>
          </ac:spMkLst>
        </pc:spChg>
      </pc:sldChg>
      <pc:sldChg chg="addSp modSp add mod">
        <pc:chgData name="Pascalle Cup" userId="abbe84a0-611b-406e-b251-e8b4b71c069a" providerId="ADAL" clId="{A4993E2A-6BDD-43DC-B974-E84787815F6B}" dt="2022-03-19T20:23:27.422" v="1774" actId="1076"/>
        <pc:sldMkLst>
          <pc:docMk/>
          <pc:sldMk cId="2611323927" sldId="259"/>
        </pc:sldMkLst>
        <pc:spChg chg="mod">
          <ac:chgData name="Pascalle Cup" userId="abbe84a0-611b-406e-b251-e8b4b71c069a" providerId="ADAL" clId="{A4993E2A-6BDD-43DC-B974-E84787815F6B}" dt="2022-03-19T19:47:45.753" v="450" actId="14100"/>
          <ac:spMkLst>
            <pc:docMk/>
            <pc:sldMk cId="2611323927" sldId="259"/>
            <ac:spMk id="3" creationId="{A7A9C40F-6211-4B90-AB7B-A7728B342C18}"/>
          </ac:spMkLst>
        </pc:spChg>
        <pc:spChg chg="add mod">
          <ac:chgData name="Pascalle Cup" userId="abbe84a0-611b-406e-b251-e8b4b71c069a" providerId="ADAL" clId="{A4993E2A-6BDD-43DC-B974-E84787815F6B}" dt="2022-03-19T19:44:07.162" v="255" actId="20577"/>
          <ac:spMkLst>
            <pc:docMk/>
            <pc:sldMk cId="2611323927" sldId="259"/>
            <ac:spMk id="5" creationId="{DDFFB037-5E3A-4564-BAFB-33FE63C0C004}"/>
          </ac:spMkLst>
        </pc:spChg>
        <pc:spChg chg="add mod">
          <ac:chgData name="Pascalle Cup" userId="abbe84a0-611b-406e-b251-e8b4b71c069a" providerId="ADAL" clId="{A4993E2A-6BDD-43DC-B974-E84787815F6B}" dt="2022-03-19T20:23:27.422" v="1774" actId="1076"/>
          <ac:spMkLst>
            <pc:docMk/>
            <pc:sldMk cId="2611323927" sldId="259"/>
            <ac:spMk id="7" creationId="{1313F576-E259-4011-A0BA-E1B6CB2C6C18}"/>
          </ac:spMkLst>
        </pc:spChg>
      </pc:sldChg>
      <pc:sldChg chg="addSp delSp modSp add del mod modAnim">
        <pc:chgData name="Pascalle Cup" userId="abbe84a0-611b-406e-b251-e8b4b71c069a" providerId="ADAL" clId="{A4993E2A-6BDD-43DC-B974-E84787815F6B}" dt="2022-03-19T19:42:28.378" v="116" actId="47"/>
        <pc:sldMkLst>
          <pc:docMk/>
          <pc:sldMk cId="3335809010" sldId="259"/>
        </pc:sldMkLst>
        <pc:spChg chg="mod">
          <ac:chgData name="Pascalle Cup" userId="abbe84a0-611b-406e-b251-e8b4b71c069a" providerId="ADAL" clId="{A4993E2A-6BDD-43DC-B974-E84787815F6B}" dt="2022-03-19T19:41:11.217" v="10" actId="1076"/>
          <ac:spMkLst>
            <pc:docMk/>
            <pc:sldMk cId="3335809010" sldId="259"/>
            <ac:spMk id="2" creationId="{3E36FB83-4E7D-4633-AA52-49CBE4B99D52}"/>
          </ac:spMkLst>
        </pc:spChg>
        <pc:spChg chg="mod">
          <ac:chgData name="Pascalle Cup" userId="abbe84a0-611b-406e-b251-e8b4b71c069a" providerId="ADAL" clId="{A4993E2A-6BDD-43DC-B974-E84787815F6B}" dt="2022-03-19T19:42:22.800" v="115" actId="1076"/>
          <ac:spMkLst>
            <pc:docMk/>
            <pc:sldMk cId="3335809010" sldId="259"/>
            <ac:spMk id="3" creationId="{A7A9C40F-6211-4B90-AB7B-A7728B342C18}"/>
          </ac:spMkLst>
        </pc:spChg>
        <pc:spChg chg="mod">
          <ac:chgData name="Pascalle Cup" userId="abbe84a0-611b-406e-b251-e8b4b71c069a" providerId="ADAL" clId="{A4993E2A-6BDD-43DC-B974-E84787815F6B}" dt="2022-03-19T19:41:14.322" v="13" actId="1076"/>
          <ac:spMkLst>
            <pc:docMk/>
            <pc:sldMk cId="3335809010" sldId="259"/>
            <ac:spMk id="4" creationId="{928D167B-E062-43F2-8C47-A96C28839482}"/>
          </ac:spMkLst>
        </pc:spChg>
        <pc:spChg chg="add del mod">
          <ac:chgData name="Pascalle Cup" userId="abbe84a0-611b-406e-b251-e8b4b71c069a" providerId="ADAL" clId="{A4993E2A-6BDD-43DC-B974-E84787815F6B}" dt="2022-03-19T19:41:11.655" v="12"/>
          <ac:spMkLst>
            <pc:docMk/>
            <pc:sldMk cId="3335809010" sldId="259"/>
            <ac:spMk id="5" creationId="{8180A06D-FD4B-421C-913E-5933CB31E730}"/>
          </ac:spMkLst>
        </pc:spChg>
        <pc:spChg chg="add mod">
          <ac:chgData name="Pascalle Cup" userId="abbe84a0-611b-406e-b251-e8b4b71c069a" providerId="ADAL" clId="{A4993E2A-6BDD-43DC-B974-E84787815F6B}" dt="2022-03-19T19:41:49.714" v="107" actId="20577"/>
          <ac:spMkLst>
            <pc:docMk/>
            <pc:sldMk cId="3335809010" sldId="259"/>
            <ac:spMk id="6" creationId="{6B064970-0440-48EB-B2E2-E2B6C6CE682E}"/>
          </ac:spMkLst>
        </pc:spChg>
        <pc:spChg chg="add mod">
          <ac:chgData name="Pascalle Cup" userId="abbe84a0-611b-406e-b251-e8b4b71c069a" providerId="ADAL" clId="{A4993E2A-6BDD-43DC-B974-E84787815F6B}" dt="2022-03-19T19:42:01.642" v="109" actId="1076"/>
          <ac:spMkLst>
            <pc:docMk/>
            <pc:sldMk cId="3335809010" sldId="259"/>
            <ac:spMk id="8" creationId="{CC3232E4-E2C7-42CA-B497-A8CD8587932C}"/>
          </ac:spMkLst>
        </pc:spChg>
        <pc:picChg chg="mod">
          <ac:chgData name="Pascalle Cup" userId="abbe84a0-611b-406e-b251-e8b4b71c069a" providerId="ADAL" clId="{A4993E2A-6BDD-43DC-B974-E84787815F6B}" dt="2022-03-19T19:41:08.728" v="9" actId="1076"/>
          <ac:picMkLst>
            <pc:docMk/>
            <pc:sldMk cId="3335809010" sldId="259"/>
            <ac:picMk id="1026" creationId="{80F154CF-98BC-4237-B038-DF8BE4AC1848}"/>
          </ac:picMkLst>
        </pc:picChg>
      </pc:sldChg>
      <pc:sldChg chg="addSp modSp add mod">
        <pc:chgData name="Pascalle Cup" userId="abbe84a0-611b-406e-b251-e8b4b71c069a" providerId="ADAL" clId="{A4993E2A-6BDD-43DC-B974-E84787815F6B}" dt="2022-03-19T20:23:26.502" v="1773" actId="1076"/>
        <pc:sldMkLst>
          <pc:docMk/>
          <pc:sldMk cId="955049756" sldId="260"/>
        </pc:sldMkLst>
        <pc:spChg chg="mod">
          <ac:chgData name="Pascalle Cup" userId="abbe84a0-611b-406e-b251-e8b4b71c069a" providerId="ADAL" clId="{A4993E2A-6BDD-43DC-B974-E84787815F6B}" dt="2022-03-19T19:47:54.754" v="453" actId="14100"/>
          <ac:spMkLst>
            <pc:docMk/>
            <pc:sldMk cId="955049756" sldId="260"/>
            <ac:spMk id="3" creationId="{A7A9C40F-6211-4B90-AB7B-A7728B342C18}"/>
          </ac:spMkLst>
        </pc:spChg>
        <pc:spChg chg="mod">
          <ac:chgData name="Pascalle Cup" userId="abbe84a0-611b-406e-b251-e8b4b71c069a" providerId="ADAL" clId="{A4993E2A-6BDD-43DC-B974-E84787815F6B}" dt="2022-03-19T19:48:01.504" v="456" actId="1076"/>
          <ac:spMkLst>
            <pc:docMk/>
            <pc:sldMk cId="955049756" sldId="260"/>
            <ac:spMk id="5" creationId="{DDFFB037-5E3A-4564-BAFB-33FE63C0C004}"/>
          </ac:spMkLst>
        </pc:spChg>
        <pc:spChg chg="add mod">
          <ac:chgData name="Pascalle Cup" userId="abbe84a0-611b-406e-b251-e8b4b71c069a" providerId="ADAL" clId="{A4993E2A-6BDD-43DC-B974-E84787815F6B}" dt="2022-03-19T20:23:26.058" v="1771" actId="113"/>
          <ac:spMkLst>
            <pc:docMk/>
            <pc:sldMk cId="955049756" sldId="260"/>
            <ac:spMk id="6" creationId="{2AB2B6C2-84CE-49AC-8138-8EFEC64A3260}"/>
          </ac:spMkLst>
        </pc:spChg>
        <pc:spChg chg="add mod">
          <ac:chgData name="Pascalle Cup" userId="abbe84a0-611b-406e-b251-e8b4b71c069a" providerId="ADAL" clId="{A4993E2A-6BDD-43DC-B974-E84787815F6B}" dt="2022-03-19T19:45:21.353" v="372" actId="1076"/>
          <ac:spMkLst>
            <pc:docMk/>
            <pc:sldMk cId="955049756" sldId="260"/>
            <ac:spMk id="8" creationId="{2F69E3A6-07ED-40F9-9FD0-E948F052CD8C}"/>
          </ac:spMkLst>
        </pc:spChg>
        <pc:spChg chg="add mod ord">
          <ac:chgData name="Pascalle Cup" userId="abbe84a0-611b-406e-b251-e8b4b71c069a" providerId="ADAL" clId="{A4993E2A-6BDD-43DC-B974-E84787815F6B}" dt="2022-03-19T20:23:26.502" v="1773" actId="1076"/>
          <ac:spMkLst>
            <pc:docMk/>
            <pc:sldMk cId="955049756" sldId="260"/>
            <ac:spMk id="9" creationId="{EFE42A6D-C132-403E-A214-C7A822F84F83}"/>
          </ac:spMkLst>
        </pc:spChg>
      </pc:sldChg>
      <pc:sldChg chg="add del">
        <pc:chgData name="Pascalle Cup" userId="abbe84a0-611b-406e-b251-e8b4b71c069a" providerId="ADAL" clId="{A4993E2A-6BDD-43DC-B974-E84787815F6B}" dt="2022-03-19T19:43:59.035" v="247" actId="2696"/>
        <pc:sldMkLst>
          <pc:docMk/>
          <pc:sldMk cId="2265903601" sldId="260"/>
        </pc:sldMkLst>
      </pc:sldChg>
      <pc:sldChg chg="add del">
        <pc:chgData name="Pascalle Cup" userId="abbe84a0-611b-406e-b251-e8b4b71c069a" providerId="ADAL" clId="{A4993E2A-6BDD-43DC-B974-E84787815F6B}" dt="2022-03-19T19:44:09.570" v="256" actId="47"/>
        <pc:sldMkLst>
          <pc:docMk/>
          <pc:sldMk cId="1612565780" sldId="261"/>
        </pc:sldMkLst>
      </pc:sldChg>
      <pc:sldChg chg="addSp delSp modSp add mod">
        <pc:chgData name="Pascalle Cup" userId="abbe84a0-611b-406e-b251-e8b4b71c069a" providerId="ADAL" clId="{A4993E2A-6BDD-43DC-B974-E84787815F6B}" dt="2022-03-19T20:23:25.114" v="1766" actId="1076"/>
        <pc:sldMkLst>
          <pc:docMk/>
          <pc:sldMk cId="2351510857" sldId="261"/>
        </pc:sldMkLst>
        <pc:spChg chg="mod">
          <ac:chgData name="Pascalle Cup" userId="abbe84a0-611b-406e-b251-e8b4b71c069a" providerId="ADAL" clId="{A4993E2A-6BDD-43DC-B974-E84787815F6B}" dt="2022-03-19T19:54:33.764" v="853" actId="13926"/>
          <ac:spMkLst>
            <pc:docMk/>
            <pc:sldMk cId="2351510857" sldId="261"/>
            <ac:spMk id="2" creationId="{3E36FB83-4E7D-4633-AA52-49CBE4B99D52}"/>
          </ac:spMkLst>
        </pc:spChg>
        <pc:spChg chg="mod ord">
          <ac:chgData name="Pascalle Cup" userId="abbe84a0-611b-406e-b251-e8b4b71c069a" providerId="ADAL" clId="{A4993E2A-6BDD-43DC-B974-E84787815F6B}" dt="2022-03-19T20:23:24.709" v="1764" actId="166"/>
          <ac:spMkLst>
            <pc:docMk/>
            <pc:sldMk cId="2351510857" sldId="261"/>
            <ac:spMk id="6" creationId="{2AB2B6C2-84CE-49AC-8138-8EFEC64A3260}"/>
          </ac:spMkLst>
        </pc:spChg>
        <pc:spChg chg="add mod">
          <ac:chgData name="Pascalle Cup" userId="abbe84a0-611b-406e-b251-e8b4b71c069a" providerId="ADAL" clId="{A4993E2A-6BDD-43DC-B974-E84787815F6B}" dt="2022-03-19T19:50:33.833" v="568" actId="14100"/>
          <ac:spMkLst>
            <pc:docMk/>
            <pc:sldMk cId="2351510857" sldId="261"/>
            <ac:spMk id="7" creationId="{F227A119-C0C8-463B-AE0D-0FFF7977D33B}"/>
          </ac:spMkLst>
        </pc:spChg>
        <pc:spChg chg="mod">
          <ac:chgData name="Pascalle Cup" userId="abbe84a0-611b-406e-b251-e8b4b71c069a" providerId="ADAL" clId="{A4993E2A-6BDD-43DC-B974-E84787815F6B}" dt="2022-03-19T19:49:15.913" v="468" actId="1076"/>
          <ac:spMkLst>
            <pc:docMk/>
            <pc:sldMk cId="2351510857" sldId="261"/>
            <ac:spMk id="8" creationId="{2F69E3A6-07ED-40F9-9FD0-E948F052CD8C}"/>
          </ac:spMkLst>
        </pc:spChg>
        <pc:spChg chg="mod ord">
          <ac:chgData name="Pascalle Cup" userId="abbe84a0-611b-406e-b251-e8b4b71c069a" providerId="ADAL" clId="{A4993E2A-6BDD-43DC-B974-E84787815F6B}" dt="2022-03-19T20:23:25.114" v="1766" actId="1076"/>
          <ac:spMkLst>
            <pc:docMk/>
            <pc:sldMk cId="2351510857" sldId="261"/>
            <ac:spMk id="9" creationId="{EFE42A6D-C132-403E-A214-C7A822F84F83}"/>
          </ac:spMkLst>
        </pc:spChg>
        <pc:spChg chg="add del mod">
          <ac:chgData name="Pascalle Cup" userId="abbe84a0-611b-406e-b251-e8b4b71c069a" providerId="ADAL" clId="{A4993E2A-6BDD-43DC-B974-E84787815F6B}" dt="2022-03-19T19:49:05.746" v="466" actId="478"/>
          <ac:spMkLst>
            <pc:docMk/>
            <pc:sldMk cId="2351510857" sldId="261"/>
            <ac:spMk id="10" creationId="{6021E2E3-B779-4C4E-A399-B80C92CEA47E}"/>
          </ac:spMkLst>
        </pc:spChg>
        <pc:spChg chg="add mod">
          <ac:chgData name="Pascalle Cup" userId="abbe84a0-611b-406e-b251-e8b4b71c069a" providerId="ADAL" clId="{A4993E2A-6BDD-43DC-B974-E84787815F6B}" dt="2022-03-19T19:49:30.200" v="472" actId="1076"/>
          <ac:spMkLst>
            <pc:docMk/>
            <pc:sldMk cId="2351510857" sldId="261"/>
            <ac:spMk id="11" creationId="{450C01D6-3754-4D9B-8F06-BA0CDE21B7AF}"/>
          </ac:spMkLst>
        </pc:spChg>
        <pc:spChg chg="add mod">
          <ac:chgData name="Pascalle Cup" userId="abbe84a0-611b-406e-b251-e8b4b71c069a" providerId="ADAL" clId="{A4993E2A-6BDD-43DC-B974-E84787815F6B}" dt="2022-03-19T19:54:21.617" v="852" actId="207"/>
          <ac:spMkLst>
            <pc:docMk/>
            <pc:sldMk cId="2351510857" sldId="261"/>
            <ac:spMk id="13" creationId="{222A6322-582D-4E0D-8244-81A40A408B3E}"/>
          </ac:spMkLst>
        </pc:spChg>
        <pc:spChg chg="add mod">
          <ac:chgData name="Pascalle Cup" userId="abbe84a0-611b-406e-b251-e8b4b71c069a" providerId="ADAL" clId="{A4993E2A-6BDD-43DC-B974-E84787815F6B}" dt="2022-03-19T19:54:03.433" v="848" actId="1076"/>
          <ac:spMkLst>
            <pc:docMk/>
            <pc:sldMk cId="2351510857" sldId="261"/>
            <ac:spMk id="14" creationId="{2500F4FB-F4BC-4BC5-9560-6C167A880F7D}"/>
          </ac:spMkLst>
        </pc:spChg>
      </pc:sldChg>
      <pc:sldChg chg="modSp add del mod">
        <pc:chgData name="Pascalle Cup" userId="abbe84a0-611b-406e-b251-e8b4b71c069a" providerId="ADAL" clId="{A4993E2A-6BDD-43DC-B974-E84787815F6B}" dt="2022-03-19T19:48:24.973" v="460" actId="47"/>
        <pc:sldMkLst>
          <pc:docMk/>
          <pc:sldMk cId="3524715380" sldId="261"/>
        </pc:sldMkLst>
        <pc:spChg chg="mod">
          <ac:chgData name="Pascalle Cup" userId="abbe84a0-611b-406e-b251-e8b4b71c069a" providerId="ADAL" clId="{A4993E2A-6BDD-43DC-B974-E84787815F6B}" dt="2022-03-19T19:47:25.068" v="447" actId="207"/>
          <ac:spMkLst>
            <pc:docMk/>
            <pc:sldMk cId="3524715380" sldId="261"/>
            <ac:spMk id="6" creationId="{2AB2B6C2-84CE-49AC-8138-8EFEC64A3260}"/>
          </ac:spMkLst>
        </pc:spChg>
      </pc:sldChg>
      <pc:sldChg chg="addSp modSp add mod">
        <pc:chgData name="Pascalle Cup" userId="abbe84a0-611b-406e-b251-e8b4b71c069a" providerId="ADAL" clId="{A4993E2A-6BDD-43DC-B974-E84787815F6B}" dt="2022-03-19T20:23:25.696" v="1769" actId="1076"/>
        <pc:sldMkLst>
          <pc:docMk/>
          <pc:sldMk cId="3773445778" sldId="262"/>
        </pc:sldMkLst>
        <pc:spChg chg="mod">
          <ac:chgData name="Pascalle Cup" userId="abbe84a0-611b-406e-b251-e8b4b71c069a" providerId="ADAL" clId="{A4993E2A-6BDD-43DC-B974-E84787815F6B}" dt="2022-03-19T19:51:25.224" v="573" actId="13926"/>
          <ac:spMkLst>
            <pc:docMk/>
            <pc:sldMk cId="3773445778" sldId="262"/>
            <ac:spMk id="2" creationId="{3E36FB83-4E7D-4633-AA52-49CBE4B99D52}"/>
          </ac:spMkLst>
        </pc:spChg>
        <pc:spChg chg="mod ord">
          <ac:chgData name="Pascalle Cup" userId="abbe84a0-611b-406e-b251-e8b4b71c069a" providerId="ADAL" clId="{A4993E2A-6BDD-43DC-B974-E84787815F6B}" dt="2022-03-19T20:23:25.302" v="1767" actId="166"/>
          <ac:spMkLst>
            <pc:docMk/>
            <pc:sldMk cId="3773445778" sldId="262"/>
            <ac:spMk id="6" creationId="{2AB2B6C2-84CE-49AC-8138-8EFEC64A3260}"/>
          </ac:spMkLst>
        </pc:spChg>
        <pc:spChg chg="add mod">
          <ac:chgData name="Pascalle Cup" userId="abbe84a0-611b-406e-b251-e8b4b71c069a" providerId="ADAL" clId="{A4993E2A-6BDD-43DC-B974-E84787815F6B}" dt="2022-03-19T20:08:52.239" v="1420" actId="1076"/>
          <ac:spMkLst>
            <pc:docMk/>
            <pc:sldMk cId="3773445778" sldId="262"/>
            <ac:spMk id="7" creationId="{8E792759-D2F7-4D73-9FDB-0E011D2AC6DE}"/>
          </ac:spMkLst>
        </pc:spChg>
        <pc:spChg chg="mod ord">
          <ac:chgData name="Pascalle Cup" userId="abbe84a0-611b-406e-b251-e8b4b71c069a" providerId="ADAL" clId="{A4993E2A-6BDD-43DC-B974-E84787815F6B}" dt="2022-03-19T20:23:25.696" v="1769" actId="1076"/>
          <ac:spMkLst>
            <pc:docMk/>
            <pc:sldMk cId="3773445778" sldId="262"/>
            <ac:spMk id="9" creationId="{EFE42A6D-C132-403E-A214-C7A822F84F83}"/>
          </ac:spMkLst>
        </pc:spChg>
        <pc:spChg chg="add mod">
          <ac:chgData name="Pascalle Cup" userId="abbe84a0-611b-406e-b251-e8b4b71c069a" providerId="ADAL" clId="{A4993E2A-6BDD-43DC-B974-E84787815F6B}" dt="2022-03-19T19:51:41.584" v="577" actId="1076"/>
          <ac:spMkLst>
            <pc:docMk/>
            <pc:sldMk cId="3773445778" sldId="262"/>
            <ac:spMk id="10" creationId="{D0C0DB7D-EF34-47D5-9D0A-14428200C63D}"/>
          </ac:spMkLst>
        </pc:spChg>
      </pc:sldChg>
      <pc:sldChg chg="modSp add del mod">
        <pc:chgData name="Pascalle Cup" userId="abbe84a0-611b-406e-b251-e8b4b71c069a" providerId="ADAL" clId="{A4993E2A-6BDD-43DC-B974-E84787815F6B}" dt="2022-03-19T20:08:27.879" v="1418" actId="2696"/>
        <pc:sldMkLst>
          <pc:docMk/>
          <pc:sldMk cId="797776204" sldId="263"/>
        </pc:sldMkLst>
        <pc:spChg chg="mod">
          <ac:chgData name="Pascalle Cup" userId="abbe84a0-611b-406e-b251-e8b4b71c069a" providerId="ADAL" clId="{A4993E2A-6BDD-43DC-B974-E84787815F6B}" dt="2022-03-19T19:54:10.120" v="850" actId="1076"/>
          <ac:spMkLst>
            <pc:docMk/>
            <pc:sldMk cId="797776204" sldId="263"/>
            <ac:spMk id="7" creationId="{8E792759-D2F7-4D73-9FDB-0E011D2AC6DE}"/>
          </ac:spMkLst>
        </pc:spChg>
        <pc:spChg chg="mod">
          <ac:chgData name="Pascalle Cup" userId="abbe84a0-611b-406e-b251-e8b4b71c069a" providerId="ADAL" clId="{A4993E2A-6BDD-43DC-B974-E84787815F6B}" dt="2022-03-19T20:06:03.023" v="1406" actId="208"/>
          <ac:spMkLst>
            <pc:docMk/>
            <pc:sldMk cId="797776204" sldId="263"/>
            <ac:spMk id="9" creationId="{EFE42A6D-C132-403E-A214-C7A822F84F83}"/>
          </ac:spMkLst>
        </pc:spChg>
      </pc:sldChg>
      <pc:sldChg chg="addSp delSp modSp add mod modAnim">
        <pc:chgData name="Pascalle Cup" userId="abbe84a0-611b-406e-b251-e8b4b71c069a" providerId="ADAL" clId="{A4993E2A-6BDD-43DC-B974-E84787815F6B}" dt="2022-03-19T20:23:24.501" v="1763" actId="1076"/>
        <pc:sldMkLst>
          <pc:docMk/>
          <pc:sldMk cId="3694717939" sldId="264"/>
        </pc:sldMkLst>
        <pc:spChg chg="mod">
          <ac:chgData name="Pascalle Cup" userId="abbe84a0-611b-406e-b251-e8b4b71c069a" providerId="ADAL" clId="{A4993E2A-6BDD-43DC-B974-E84787815F6B}" dt="2022-03-19T19:57:51.800" v="871" actId="207"/>
          <ac:spMkLst>
            <pc:docMk/>
            <pc:sldMk cId="3694717939" sldId="264"/>
            <ac:spMk id="2" creationId="{3E36FB83-4E7D-4633-AA52-49CBE4B99D52}"/>
          </ac:spMkLst>
        </pc:spChg>
        <pc:spChg chg="mod">
          <ac:chgData name="Pascalle Cup" userId="abbe84a0-611b-406e-b251-e8b4b71c069a" providerId="ADAL" clId="{A4993E2A-6BDD-43DC-B974-E84787815F6B}" dt="2022-03-19T19:58:15.632" v="874" actId="207"/>
          <ac:spMkLst>
            <pc:docMk/>
            <pc:sldMk cId="3694717939" sldId="264"/>
            <ac:spMk id="4" creationId="{928D167B-E062-43F2-8C47-A96C28839482}"/>
          </ac:spMkLst>
        </pc:spChg>
        <pc:spChg chg="mod">
          <ac:chgData name="Pascalle Cup" userId="abbe84a0-611b-406e-b251-e8b4b71c069a" providerId="ADAL" clId="{A4993E2A-6BDD-43DC-B974-E84787815F6B}" dt="2022-03-19T19:55:21.633" v="860" actId="207"/>
          <ac:spMkLst>
            <pc:docMk/>
            <pc:sldMk cId="3694717939" sldId="264"/>
            <ac:spMk id="7" creationId="{F227A119-C0C8-463B-AE0D-0FFF7977D33B}"/>
          </ac:spMkLst>
        </pc:spChg>
        <pc:spChg chg="mod">
          <ac:chgData name="Pascalle Cup" userId="abbe84a0-611b-406e-b251-e8b4b71c069a" providerId="ADAL" clId="{A4993E2A-6BDD-43DC-B974-E84787815F6B}" dt="2022-03-19T19:58:27.934" v="876" actId="207"/>
          <ac:spMkLst>
            <pc:docMk/>
            <pc:sldMk cId="3694717939" sldId="264"/>
            <ac:spMk id="8" creationId="{2F69E3A6-07ED-40F9-9FD0-E948F052CD8C}"/>
          </ac:spMkLst>
        </pc:spChg>
        <pc:spChg chg="mod ord">
          <ac:chgData name="Pascalle Cup" userId="abbe84a0-611b-406e-b251-e8b4b71c069a" providerId="ADAL" clId="{A4993E2A-6BDD-43DC-B974-E84787815F6B}" dt="2022-03-19T20:23:24.501" v="1763" actId="1076"/>
          <ac:spMkLst>
            <pc:docMk/>
            <pc:sldMk cId="3694717939" sldId="264"/>
            <ac:spMk id="9" creationId="{EFE42A6D-C132-403E-A214-C7A822F84F83}"/>
          </ac:spMkLst>
        </pc:spChg>
        <pc:spChg chg="add del mod">
          <ac:chgData name="Pascalle Cup" userId="abbe84a0-611b-406e-b251-e8b4b71c069a" providerId="ADAL" clId="{A4993E2A-6BDD-43DC-B974-E84787815F6B}" dt="2022-03-19T19:58:29.503" v="878"/>
          <ac:spMkLst>
            <pc:docMk/>
            <pc:sldMk cId="3694717939" sldId="264"/>
            <ac:spMk id="10" creationId="{E7E72D77-833D-4D57-ACAE-D018E288CE4B}"/>
          </ac:spMkLst>
        </pc:spChg>
        <pc:spChg chg="mod">
          <ac:chgData name="Pascalle Cup" userId="abbe84a0-611b-406e-b251-e8b4b71c069a" providerId="ADAL" clId="{A4993E2A-6BDD-43DC-B974-E84787815F6B}" dt="2022-03-19T19:58:20.387" v="875" actId="207"/>
          <ac:spMkLst>
            <pc:docMk/>
            <pc:sldMk cId="3694717939" sldId="264"/>
            <ac:spMk id="11" creationId="{450C01D6-3754-4D9B-8F06-BA0CDE21B7AF}"/>
          </ac:spMkLst>
        </pc:spChg>
        <pc:spChg chg="add mod">
          <ac:chgData name="Pascalle Cup" userId="abbe84a0-611b-406e-b251-e8b4b71c069a" providerId="ADAL" clId="{A4993E2A-6BDD-43DC-B974-E84787815F6B}" dt="2022-03-19T20:11:52.258" v="1569" actId="207"/>
          <ac:spMkLst>
            <pc:docMk/>
            <pc:sldMk cId="3694717939" sldId="264"/>
            <ac:spMk id="12" creationId="{0E3CB7E9-147F-4F73-8164-92798A80564A}"/>
          </ac:spMkLst>
        </pc:spChg>
        <pc:spChg chg="mod">
          <ac:chgData name="Pascalle Cup" userId="abbe84a0-611b-406e-b251-e8b4b71c069a" providerId="ADAL" clId="{A4993E2A-6BDD-43DC-B974-E84787815F6B}" dt="2022-03-19T20:12:23.491" v="1572" actId="13926"/>
          <ac:spMkLst>
            <pc:docMk/>
            <pc:sldMk cId="3694717939" sldId="264"/>
            <ac:spMk id="13" creationId="{222A6322-582D-4E0D-8244-81A40A408B3E}"/>
          </ac:spMkLst>
        </pc:spChg>
        <pc:spChg chg="mod">
          <ac:chgData name="Pascalle Cup" userId="abbe84a0-611b-406e-b251-e8b4b71c069a" providerId="ADAL" clId="{A4993E2A-6BDD-43DC-B974-E84787815F6B}" dt="2022-03-19T19:58:05.349" v="873" actId="207"/>
          <ac:spMkLst>
            <pc:docMk/>
            <pc:sldMk cId="3694717939" sldId="264"/>
            <ac:spMk id="14" creationId="{2500F4FB-F4BC-4BC5-9560-6C167A880F7D}"/>
          </ac:spMkLst>
        </pc:spChg>
        <pc:spChg chg="add mod">
          <ac:chgData name="Pascalle Cup" userId="abbe84a0-611b-406e-b251-e8b4b71c069a" providerId="ADAL" clId="{A4993E2A-6BDD-43DC-B974-E84787815F6B}" dt="2022-03-19T20:11:55.376" v="1570" actId="207"/>
          <ac:spMkLst>
            <pc:docMk/>
            <pc:sldMk cId="3694717939" sldId="264"/>
            <ac:spMk id="16" creationId="{FA757E8F-A39B-4097-A29A-AF820EB77FF7}"/>
          </ac:spMkLst>
        </pc:spChg>
        <pc:spChg chg="add mod">
          <ac:chgData name="Pascalle Cup" userId="abbe84a0-611b-406e-b251-e8b4b71c069a" providerId="ADAL" clId="{A4993E2A-6BDD-43DC-B974-E84787815F6B}" dt="2022-03-19T20:12:31.495" v="1574" actId="207"/>
          <ac:spMkLst>
            <pc:docMk/>
            <pc:sldMk cId="3694717939" sldId="264"/>
            <ac:spMk id="17" creationId="{2FD7B1A4-947B-415A-AA9B-268B63E08891}"/>
          </ac:spMkLst>
        </pc:spChg>
      </pc:sldChg>
      <pc:sldChg chg="addSp modSp add mod modAnim">
        <pc:chgData name="Pascalle Cup" userId="abbe84a0-611b-406e-b251-e8b4b71c069a" providerId="ADAL" clId="{A4993E2A-6BDD-43DC-B974-E84787815F6B}" dt="2022-03-19T20:23:24.055" v="1761" actId="1076"/>
        <pc:sldMkLst>
          <pc:docMk/>
          <pc:sldMk cId="3465779198" sldId="265"/>
        </pc:sldMkLst>
        <pc:spChg chg="mod">
          <ac:chgData name="Pascalle Cup" userId="abbe84a0-611b-406e-b251-e8b4b71c069a" providerId="ADAL" clId="{A4993E2A-6BDD-43DC-B974-E84787815F6B}" dt="2022-03-19T20:05:38.368" v="1398" actId="208"/>
          <ac:spMkLst>
            <pc:docMk/>
            <pc:sldMk cId="3465779198" sldId="265"/>
            <ac:spMk id="4" creationId="{928D167B-E062-43F2-8C47-A96C28839482}"/>
          </ac:spMkLst>
        </pc:spChg>
        <pc:spChg chg="mod">
          <ac:chgData name="Pascalle Cup" userId="abbe84a0-611b-406e-b251-e8b4b71c069a" providerId="ADAL" clId="{A4993E2A-6BDD-43DC-B974-E84787815F6B}" dt="2022-03-19T20:05:42.537" v="1400" actId="208"/>
          <ac:spMkLst>
            <pc:docMk/>
            <pc:sldMk cId="3465779198" sldId="265"/>
            <ac:spMk id="8" creationId="{2F69E3A6-07ED-40F9-9FD0-E948F052CD8C}"/>
          </ac:spMkLst>
        </pc:spChg>
        <pc:spChg chg="mod">
          <ac:chgData name="Pascalle Cup" userId="abbe84a0-611b-406e-b251-e8b4b71c069a" providerId="ADAL" clId="{A4993E2A-6BDD-43DC-B974-E84787815F6B}" dt="2022-03-19T20:23:24.055" v="1761" actId="1076"/>
          <ac:spMkLst>
            <pc:docMk/>
            <pc:sldMk cId="3465779198" sldId="265"/>
            <ac:spMk id="9" creationId="{EFE42A6D-C132-403E-A214-C7A822F84F83}"/>
          </ac:spMkLst>
        </pc:spChg>
        <pc:spChg chg="add mod">
          <ac:chgData name="Pascalle Cup" userId="abbe84a0-611b-406e-b251-e8b4b71c069a" providerId="ADAL" clId="{A4993E2A-6BDD-43DC-B974-E84787815F6B}" dt="2022-03-19T20:12:37.952" v="1576" actId="207"/>
          <ac:spMkLst>
            <pc:docMk/>
            <pc:sldMk cId="3465779198" sldId="265"/>
            <ac:spMk id="10" creationId="{3FA02F52-9793-475A-AA3B-C5E3297276AA}"/>
          </ac:spMkLst>
        </pc:spChg>
        <pc:spChg chg="mod">
          <ac:chgData name="Pascalle Cup" userId="abbe84a0-611b-406e-b251-e8b4b71c069a" providerId="ADAL" clId="{A4993E2A-6BDD-43DC-B974-E84787815F6B}" dt="2022-03-19T20:05:40.521" v="1399" actId="208"/>
          <ac:spMkLst>
            <pc:docMk/>
            <pc:sldMk cId="3465779198" sldId="265"/>
            <ac:spMk id="11" creationId="{450C01D6-3754-4D9B-8F06-BA0CDE21B7AF}"/>
          </ac:spMkLst>
        </pc:spChg>
        <pc:spChg chg="mod">
          <ac:chgData name="Pascalle Cup" userId="abbe84a0-611b-406e-b251-e8b4b71c069a" providerId="ADAL" clId="{A4993E2A-6BDD-43DC-B974-E84787815F6B}" dt="2022-03-19T20:05:30.769" v="1395" actId="208"/>
          <ac:spMkLst>
            <pc:docMk/>
            <pc:sldMk cId="3465779198" sldId="265"/>
            <ac:spMk id="12" creationId="{0E3CB7E9-147F-4F73-8164-92798A80564A}"/>
          </ac:spMkLst>
        </pc:spChg>
        <pc:spChg chg="mod">
          <ac:chgData name="Pascalle Cup" userId="abbe84a0-611b-406e-b251-e8b4b71c069a" providerId="ADAL" clId="{A4993E2A-6BDD-43DC-B974-E84787815F6B}" dt="2022-03-19T20:05:36.263" v="1397" actId="208"/>
          <ac:spMkLst>
            <pc:docMk/>
            <pc:sldMk cId="3465779198" sldId="265"/>
            <ac:spMk id="14" creationId="{2500F4FB-F4BC-4BC5-9560-6C167A880F7D}"/>
          </ac:spMkLst>
        </pc:spChg>
        <pc:spChg chg="mod">
          <ac:chgData name="Pascalle Cup" userId="abbe84a0-611b-406e-b251-e8b4b71c069a" providerId="ADAL" clId="{A4993E2A-6BDD-43DC-B974-E84787815F6B}" dt="2022-03-19T20:05:33.241" v="1396" actId="208"/>
          <ac:spMkLst>
            <pc:docMk/>
            <pc:sldMk cId="3465779198" sldId="265"/>
            <ac:spMk id="16" creationId="{FA757E8F-A39B-4097-A29A-AF820EB77FF7}"/>
          </ac:spMkLst>
        </pc:spChg>
        <pc:spChg chg="mod">
          <ac:chgData name="Pascalle Cup" userId="abbe84a0-611b-406e-b251-e8b4b71c069a" providerId="ADAL" clId="{A4993E2A-6BDD-43DC-B974-E84787815F6B}" dt="2022-03-19T20:12:36.232" v="1575" actId="207"/>
          <ac:spMkLst>
            <pc:docMk/>
            <pc:sldMk cId="3465779198" sldId="265"/>
            <ac:spMk id="17" creationId="{2FD7B1A4-947B-415A-AA9B-268B63E08891}"/>
          </ac:spMkLst>
        </pc:spChg>
        <pc:spChg chg="add mod">
          <ac:chgData name="Pascalle Cup" userId="abbe84a0-611b-406e-b251-e8b4b71c069a" providerId="ADAL" clId="{A4993E2A-6BDD-43DC-B974-E84787815F6B}" dt="2022-03-19T20:04:07.383" v="1379" actId="1076"/>
          <ac:spMkLst>
            <pc:docMk/>
            <pc:sldMk cId="3465779198" sldId="265"/>
            <ac:spMk id="18" creationId="{EB615EAC-883A-4C4D-BD04-A19934052912}"/>
          </ac:spMkLst>
        </pc:spChg>
      </pc:sldChg>
      <pc:sldChg chg="modSp add del mod">
        <pc:chgData name="Pascalle Cup" userId="abbe84a0-611b-406e-b251-e8b4b71c069a" providerId="ADAL" clId="{A4993E2A-6BDD-43DC-B974-E84787815F6B}" dt="2022-03-19T20:13:08.507" v="1580" actId="47"/>
        <pc:sldMkLst>
          <pc:docMk/>
          <pc:sldMk cId="1639653633" sldId="266"/>
        </pc:sldMkLst>
        <pc:spChg chg="mod">
          <ac:chgData name="Pascalle Cup" userId="abbe84a0-611b-406e-b251-e8b4b71c069a" providerId="ADAL" clId="{A4993E2A-6BDD-43DC-B974-E84787815F6B}" dt="2022-03-19T20:05:13.839" v="1389" actId="208"/>
          <ac:spMkLst>
            <pc:docMk/>
            <pc:sldMk cId="1639653633" sldId="266"/>
            <ac:spMk id="4" creationId="{928D167B-E062-43F2-8C47-A96C28839482}"/>
          </ac:spMkLst>
        </pc:spChg>
        <pc:spChg chg="mod">
          <ac:chgData name="Pascalle Cup" userId="abbe84a0-611b-406e-b251-e8b4b71c069a" providerId="ADAL" clId="{A4993E2A-6BDD-43DC-B974-E84787815F6B}" dt="2022-03-19T20:05:11.640" v="1388" actId="208"/>
          <ac:spMkLst>
            <pc:docMk/>
            <pc:sldMk cId="1639653633" sldId="266"/>
            <ac:spMk id="8" creationId="{2F69E3A6-07ED-40F9-9FD0-E948F052CD8C}"/>
          </ac:spMkLst>
        </pc:spChg>
        <pc:spChg chg="mod">
          <ac:chgData name="Pascalle Cup" userId="abbe84a0-611b-406e-b251-e8b4b71c069a" providerId="ADAL" clId="{A4993E2A-6BDD-43DC-B974-E84787815F6B}" dt="2022-03-19T20:05:19.321" v="1391" actId="208"/>
          <ac:spMkLst>
            <pc:docMk/>
            <pc:sldMk cId="1639653633" sldId="266"/>
            <ac:spMk id="10" creationId="{3FA02F52-9793-475A-AA3B-C5E3297276AA}"/>
          </ac:spMkLst>
        </pc:spChg>
        <pc:spChg chg="mod">
          <ac:chgData name="Pascalle Cup" userId="abbe84a0-611b-406e-b251-e8b4b71c069a" providerId="ADAL" clId="{A4993E2A-6BDD-43DC-B974-E84787815F6B}" dt="2022-03-19T20:05:09.521" v="1387" actId="208"/>
          <ac:spMkLst>
            <pc:docMk/>
            <pc:sldMk cId="1639653633" sldId="266"/>
            <ac:spMk id="11" creationId="{450C01D6-3754-4D9B-8F06-BA0CDE21B7AF}"/>
          </ac:spMkLst>
        </pc:spChg>
        <pc:spChg chg="mod">
          <ac:chgData name="Pascalle Cup" userId="abbe84a0-611b-406e-b251-e8b4b71c069a" providerId="ADAL" clId="{A4993E2A-6BDD-43DC-B974-E84787815F6B}" dt="2022-03-19T20:05:27.832" v="1394" actId="208"/>
          <ac:spMkLst>
            <pc:docMk/>
            <pc:sldMk cId="1639653633" sldId="266"/>
            <ac:spMk id="12" creationId="{0E3CB7E9-147F-4F73-8164-92798A80564A}"/>
          </ac:spMkLst>
        </pc:spChg>
        <pc:spChg chg="mod">
          <ac:chgData name="Pascalle Cup" userId="abbe84a0-611b-406e-b251-e8b4b71c069a" providerId="ADAL" clId="{A4993E2A-6BDD-43DC-B974-E84787815F6B}" dt="2022-03-19T20:05:07.619" v="1386" actId="208"/>
          <ac:spMkLst>
            <pc:docMk/>
            <pc:sldMk cId="1639653633" sldId="266"/>
            <ac:spMk id="14" creationId="{2500F4FB-F4BC-4BC5-9560-6C167A880F7D}"/>
          </ac:spMkLst>
        </pc:spChg>
        <pc:spChg chg="mod">
          <ac:chgData name="Pascalle Cup" userId="abbe84a0-611b-406e-b251-e8b4b71c069a" providerId="ADAL" clId="{A4993E2A-6BDD-43DC-B974-E84787815F6B}" dt="2022-03-19T20:05:25.848" v="1393" actId="208"/>
          <ac:spMkLst>
            <pc:docMk/>
            <pc:sldMk cId="1639653633" sldId="266"/>
            <ac:spMk id="16" creationId="{FA757E8F-A39B-4097-A29A-AF820EB77FF7}"/>
          </ac:spMkLst>
        </pc:spChg>
        <pc:spChg chg="mod">
          <ac:chgData name="Pascalle Cup" userId="abbe84a0-611b-406e-b251-e8b4b71c069a" providerId="ADAL" clId="{A4993E2A-6BDD-43DC-B974-E84787815F6B}" dt="2022-03-19T20:05:23.121" v="1392" actId="208"/>
          <ac:spMkLst>
            <pc:docMk/>
            <pc:sldMk cId="1639653633" sldId="266"/>
            <ac:spMk id="17" creationId="{2FD7B1A4-947B-415A-AA9B-268B63E08891}"/>
          </ac:spMkLst>
        </pc:spChg>
        <pc:spChg chg="mod">
          <ac:chgData name="Pascalle Cup" userId="abbe84a0-611b-406e-b251-e8b4b71c069a" providerId="ADAL" clId="{A4993E2A-6BDD-43DC-B974-E84787815F6B}" dt="2022-03-19T20:05:17.281" v="1390" actId="208"/>
          <ac:spMkLst>
            <pc:docMk/>
            <pc:sldMk cId="1639653633" sldId="266"/>
            <ac:spMk id="18" creationId="{EB615EAC-883A-4C4D-BD04-A19934052912}"/>
          </ac:spMkLst>
        </pc:spChg>
      </pc:sldChg>
      <pc:sldChg chg="addSp modSp add mod ord modAnim">
        <pc:chgData name="Pascalle Cup" userId="abbe84a0-611b-406e-b251-e8b4b71c069a" providerId="ADAL" clId="{A4993E2A-6BDD-43DC-B974-E84787815F6B}" dt="2022-03-19T20:15:21.374" v="1605" actId="1076"/>
        <pc:sldMkLst>
          <pc:docMk/>
          <pc:sldMk cId="643095213" sldId="267"/>
        </pc:sldMkLst>
        <pc:spChg chg="mod">
          <ac:chgData name="Pascalle Cup" userId="abbe84a0-611b-406e-b251-e8b4b71c069a" providerId="ADAL" clId="{A4993E2A-6BDD-43DC-B974-E84787815F6B}" dt="2022-03-19T20:10:13.532" v="1426" actId="207"/>
          <ac:spMkLst>
            <pc:docMk/>
            <pc:sldMk cId="643095213" sldId="267"/>
            <ac:spMk id="9" creationId="{EFE42A6D-C132-403E-A214-C7A822F84F83}"/>
          </ac:spMkLst>
        </pc:spChg>
        <pc:spChg chg="mod">
          <ac:chgData name="Pascalle Cup" userId="abbe84a0-611b-406e-b251-e8b4b71c069a" providerId="ADAL" clId="{A4993E2A-6BDD-43DC-B974-E84787815F6B}" dt="2022-03-19T20:10:02.163" v="1425" actId="207"/>
          <ac:spMkLst>
            <pc:docMk/>
            <pc:sldMk cId="643095213" sldId="267"/>
            <ac:spMk id="13" creationId="{222A6322-582D-4E0D-8244-81A40A408B3E}"/>
          </ac:spMkLst>
        </pc:spChg>
        <pc:spChg chg="add mod">
          <ac:chgData name="Pascalle Cup" userId="abbe84a0-611b-406e-b251-e8b4b71c069a" providerId="ADAL" clId="{A4993E2A-6BDD-43DC-B974-E84787815F6B}" dt="2022-03-19T20:14:49.232" v="1600" actId="6549"/>
          <ac:spMkLst>
            <pc:docMk/>
            <pc:sldMk cId="643095213" sldId="267"/>
            <ac:spMk id="15" creationId="{6A975C83-D18A-4174-8B72-132268D5E787}"/>
          </ac:spMkLst>
        </pc:spChg>
        <pc:spChg chg="add mod">
          <ac:chgData name="Pascalle Cup" userId="abbe84a0-611b-406e-b251-e8b4b71c069a" providerId="ADAL" clId="{A4993E2A-6BDD-43DC-B974-E84787815F6B}" dt="2022-03-19T20:15:21.374" v="1605" actId="1076"/>
          <ac:spMkLst>
            <pc:docMk/>
            <pc:sldMk cId="643095213" sldId="267"/>
            <ac:spMk id="20" creationId="{00078B0F-5964-410B-9D2A-A2E92D774032}"/>
          </ac:spMkLst>
        </pc:spChg>
      </pc:sldChg>
      <pc:sldChg chg="new del">
        <pc:chgData name="Pascalle Cup" userId="abbe84a0-611b-406e-b251-e8b4b71c069a" providerId="ADAL" clId="{A4993E2A-6BDD-43DC-B974-E84787815F6B}" dt="2022-03-19T20:24:47.814" v="1836" actId="47"/>
        <pc:sldMkLst>
          <pc:docMk/>
          <pc:sldMk cId="1228011432" sldId="268"/>
        </pc:sldMkLst>
      </pc:sldChg>
      <pc:sldChg chg="addSp delSp modSp add mod ord modAnim">
        <pc:chgData name="Pascalle Cup" userId="abbe84a0-611b-406e-b251-e8b4b71c069a" providerId="ADAL" clId="{A4993E2A-6BDD-43DC-B974-E84787815F6B}" dt="2022-03-19T20:25:24.578" v="1841"/>
        <pc:sldMkLst>
          <pc:docMk/>
          <pc:sldMk cId="1581682280" sldId="269"/>
        </pc:sldMkLst>
        <pc:spChg chg="mod">
          <ac:chgData name="Pascalle Cup" userId="abbe84a0-611b-406e-b251-e8b4b71c069a" providerId="ADAL" clId="{A4993E2A-6BDD-43DC-B974-E84787815F6B}" dt="2022-03-19T20:23:40.693" v="1780" actId="1076"/>
          <ac:spMkLst>
            <pc:docMk/>
            <pc:sldMk cId="1581682280" sldId="269"/>
            <ac:spMk id="2" creationId="{3E36FB83-4E7D-4633-AA52-49CBE4B99D52}"/>
          </ac:spMkLst>
        </pc:spChg>
        <pc:spChg chg="mod">
          <ac:chgData name="Pascalle Cup" userId="abbe84a0-611b-406e-b251-e8b4b71c069a" providerId="ADAL" clId="{A4993E2A-6BDD-43DC-B974-E84787815F6B}" dt="2022-03-19T20:24:20.181" v="1828" actId="1076"/>
          <ac:spMkLst>
            <pc:docMk/>
            <pc:sldMk cId="1581682280" sldId="269"/>
            <ac:spMk id="3" creationId="{4A0A496D-9A6D-4839-9729-4AA1A6A5F580}"/>
          </ac:spMkLst>
        </pc:spChg>
        <pc:spChg chg="add del mod">
          <ac:chgData name="Pascalle Cup" userId="abbe84a0-611b-406e-b251-e8b4b71c069a" providerId="ADAL" clId="{A4993E2A-6BDD-43DC-B974-E84787815F6B}" dt="2022-03-19T20:18:08.113" v="1680"/>
          <ac:spMkLst>
            <pc:docMk/>
            <pc:sldMk cId="1581682280" sldId="269"/>
            <ac:spMk id="4" creationId="{78251011-1E0B-466E-BC60-6FC57222D38D}"/>
          </ac:spMkLst>
        </pc:spChg>
        <pc:spChg chg="add mod">
          <ac:chgData name="Pascalle Cup" userId="abbe84a0-611b-406e-b251-e8b4b71c069a" providerId="ADAL" clId="{A4993E2A-6BDD-43DC-B974-E84787815F6B}" dt="2022-03-19T20:24:26.213" v="1831" actId="1076"/>
          <ac:spMkLst>
            <pc:docMk/>
            <pc:sldMk cId="1581682280" sldId="269"/>
            <ac:spMk id="5" creationId="{73D805C9-029B-4B01-B60E-B6FD68C81144}"/>
          </ac:spMkLst>
        </pc:spChg>
        <pc:picChg chg="mod">
          <ac:chgData name="Pascalle Cup" userId="abbe84a0-611b-406e-b251-e8b4b71c069a" providerId="ADAL" clId="{A4993E2A-6BDD-43DC-B974-E84787815F6B}" dt="2022-03-19T20:23:45.803" v="1781" actId="1076"/>
          <ac:picMkLst>
            <pc:docMk/>
            <pc:sldMk cId="1581682280" sldId="269"/>
            <ac:picMk id="1026" creationId="{80F154CF-98BC-4237-B038-DF8BE4AC1848}"/>
          </ac:picMkLst>
        </pc:picChg>
      </pc:sldChg>
      <pc:sldChg chg="modSp add mod modAnim">
        <pc:chgData name="Pascalle Cup" userId="abbe84a0-611b-406e-b251-e8b4b71c069a" providerId="ADAL" clId="{A4993E2A-6BDD-43DC-B974-E84787815F6B}" dt="2022-03-19T20:27:58.212" v="1844"/>
        <pc:sldMkLst>
          <pc:docMk/>
          <pc:sldMk cId="2447698927" sldId="270"/>
        </pc:sldMkLst>
        <pc:spChg chg="mod ord">
          <ac:chgData name="Pascalle Cup" userId="abbe84a0-611b-406e-b251-e8b4b71c069a" providerId="ADAL" clId="{A4993E2A-6BDD-43DC-B974-E84787815F6B}" dt="2022-03-19T20:17:40.281" v="1629" actId="207"/>
          <ac:spMkLst>
            <pc:docMk/>
            <pc:sldMk cId="2447698927" sldId="270"/>
            <ac:spMk id="2" creationId="{3E36FB83-4E7D-4633-AA52-49CBE4B99D52}"/>
          </ac:spMkLst>
        </pc:spChg>
        <pc:spChg chg="mod">
          <ac:chgData name="Pascalle Cup" userId="abbe84a0-611b-406e-b251-e8b4b71c069a" providerId="ADAL" clId="{A4993E2A-6BDD-43DC-B974-E84787815F6B}" dt="2022-03-19T20:16:19.618" v="1611" actId="207"/>
          <ac:spMkLst>
            <pc:docMk/>
            <pc:sldMk cId="2447698927" sldId="270"/>
            <ac:spMk id="9" creationId="{EFE42A6D-C132-403E-A214-C7A822F84F83}"/>
          </ac:spMkLst>
        </pc:spChg>
        <pc:spChg chg="mod">
          <ac:chgData name="Pascalle Cup" userId="abbe84a0-611b-406e-b251-e8b4b71c069a" providerId="ADAL" clId="{A4993E2A-6BDD-43DC-B974-E84787815F6B}" dt="2022-03-19T20:16:32.717" v="1612" actId="208"/>
          <ac:spMkLst>
            <pc:docMk/>
            <pc:sldMk cId="2447698927" sldId="270"/>
            <ac:spMk id="15" creationId="{6A975C83-D18A-4174-8B72-132268D5E787}"/>
          </ac:spMkLst>
        </pc:spChg>
        <pc:spChg chg="mod">
          <ac:chgData name="Pascalle Cup" userId="abbe84a0-611b-406e-b251-e8b4b71c069a" providerId="ADAL" clId="{A4993E2A-6BDD-43DC-B974-E84787815F6B}" dt="2022-03-19T20:15:55.795" v="1609" actId="207"/>
          <ac:spMkLst>
            <pc:docMk/>
            <pc:sldMk cId="2447698927" sldId="270"/>
            <ac:spMk id="20" creationId="{00078B0F-5964-410B-9D2A-A2E92D774032}"/>
          </ac:spMkLst>
        </pc:spChg>
      </pc:sldChg>
      <pc:sldChg chg="add del">
        <pc:chgData name="Pascalle Cup" userId="abbe84a0-611b-406e-b251-e8b4b71c069a" providerId="ADAL" clId="{A4993E2A-6BDD-43DC-B974-E84787815F6B}" dt="2022-03-19T20:24:35.716" v="1835" actId="47"/>
        <pc:sldMkLst>
          <pc:docMk/>
          <pc:sldMk cId="1377446403" sldId="271"/>
        </pc:sldMkLst>
      </pc:sldChg>
      <pc:sldChg chg="addSp modSp add mod ord modAnim">
        <pc:chgData name="Pascalle Cup" userId="abbe84a0-611b-406e-b251-e8b4b71c069a" providerId="ADAL" clId="{A4993E2A-6BDD-43DC-B974-E84787815F6B}" dt="2022-03-19T20:33:29.455" v="2295" actId="20577"/>
        <pc:sldMkLst>
          <pc:docMk/>
          <pc:sldMk cId="1342753410" sldId="272"/>
        </pc:sldMkLst>
        <pc:spChg chg="mod">
          <ac:chgData name="Pascalle Cup" userId="abbe84a0-611b-406e-b251-e8b4b71c069a" providerId="ADAL" clId="{A4993E2A-6BDD-43DC-B974-E84787815F6B}" dt="2022-03-19T20:31:35.812" v="2277" actId="1076"/>
          <ac:spMkLst>
            <pc:docMk/>
            <pc:sldMk cId="1342753410" sldId="272"/>
            <ac:spMk id="2" creationId="{3E36FB83-4E7D-4633-AA52-49CBE4B99D52}"/>
          </ac:spMkLst>
        </pc:spChg>
        <pc:spChg chg="mod">
          <ac:chgData name="Pascalle Cup" userId="abbe84a0-611b-406e-b251-e8b4b71c069a" providerId="ADAL" clId="{A4993E2A-6BDD-43DC-B974-E84787815F6B}" dt="2022-03-19T20:31:23.380" v="2271" actId="1076"/>
          <ac:spMkLst>
            <pc:docMk/>
            <pc:sldMk cId="1342753410" sldId="272"/>
            <ac:spMk id="3" creationId="{4A0A496D-9A6D-4839-9729-4AA1A6A5F580}"/>
          </ac:spMkLst>
        </pc:spChg>
        <pc:spChg chg="add mod">
          <ac:chgData name="Pascalle Cup" userId="abbe84a0-611b-406e-b251-e8b4b71c069a" providerId="ADAL" clId="{A4993E2A-6BDD-43DC-B974-E84787815F6B}" dt="2022-03-19T20:32:22.748" v="2282" actId="1076"/>
          <ac:spMkLst>
            <pc:docMk/>
            <pc:sldMk cId="1342753410" sldId="272"/>
            <ac:spMk id="4" creationId="{02F0E7FD-BA47-4945-B87A-1FA13B7C15DC}"/>
          </ac:spMkLst>
        </pc:spChg>
        <pc:spChg chg="mod">
          <ac:chgData name="Pascalle Cup" userId="abbe84a0-611b-406e-b251-e8b4b71c069a" providerId="ADAL" clId="{A4993E2A-6BDD-43DC-B974-E84787815F6B}" dt="2022-03-19T20:31:30.524" v="2274" actId="1076"/>
          <ac:spMkLst>
            <pc:docMk/>
            <pc:sldMk cId="1342753410" sldId="272"/>
            <ac:spMk id="5" creationId="{73D805C9-029B-4B01-B60E-B6FD68C81144}"/>
          </ac:spMkLst>
        </pc:spChg>
        <pc:spChg chg="add mod">
          <ac:chgData name="Pascalle Cup" userId="abbe84a0-611b-406e-b251-e8b4b71c069a" providerId="ADAL" clId="{A4993E2A-6BDD-43DC-B974-E84787815F6B}" dt="2022-03-19T20:33:29.455" v="2295" actId="20577"/>
          <ac:spMkLst>
            <pc:docMk/>
            <pc:sldMk cId="1342753410" sldId="272"/>
            <ac:spMk id="6" creationId="{DE287B60-FF65-4A78-AB2D-746266BCC4F6}"/>
          </ac:spMkLst>
        </pc:spChg>
        <pc:picChg chg="add mod">
          <ac:chgData name="Pascalle Cup" userId="abbe84a0-611b-406e-b251-e8b4b71c069a" providerId="ADAL" clId="{A4993E2A-6BDD-43DC-B974-E84787815F6B}" dt="2022-03-19T20:32:20.244" v="2281" actId="1076"/>
          <ac:picMkLst>
            <pc:docMk/>
            <pc:sldMk cId="1342753410" sldId="272"/>
            <ac:picMk id="8" creationId="{E22D4DDD-726E-4FE9-91CE-4866A80506F2}"/>
          </ac:picMkLst>
        </pc:picChg>
        <pc:picChg chg="add mod">
          <ac:chgData name="Pascalle Cup" userId="abbe84a0-611b-406e-b251-e8b4b71c069a" providerId="ADAL" clId="{A4993E2A-6BDD-43DC-B974-E84787815F6B}" dt="2022-03-19T20:32:41.372" v="2285" actId="1076"/>
          <ac:picMkLst>
            <pc:docMk/>
            <pc:sldMk cId="1342753410" sldId="272"/>
            <ac:picMk id="10" creationId="{94CBFD09-C736-4885-A334-16F023C7D1A5}"/>
          </ac:picMkLst>
        </pc:picChg>
        <pc:picChg chg="mod">
          <ac:chgData name="Pascalle Cup" userId="abbe84a0-611b-406e-b251-e8b4b71c069a" providerId="ADAL" clId="{A4993E2A-6BDD-43DC-B974-E84787815F6B}" dt="2022-03-19T20:31:33.659" v="2276" actId="1076"/>
          <ac:picMkLst>
            <pc:docMk/>
            <pc:sldMk cId="1342753410" sldId="272"/>
            <ac:picMk id="1026" creationId="{80F154CF-98BC-4237-B038-DF8BE4AC1848}"/>
          </ac:picMkLst>
        </pc:picChg>
      </pc:sldChg>
      <pc:sldChg chg="addSp delSp modSp new mod modMedia setBg addAnim delAnim">
        <pc:chgData name="Pascalle Cup" userId="abbe84a0-611b-406e-b251-e8b4b71c069a" providerId="ADAL" clId="{A4993E2A-6BDD-43DC-B974-E84787815F6B}" dt="2022-03-19T20:38:13.531" v="2385" actId="1076"/>
        <pc:sldMkLst>
          <pc:docMk/>
          <pc:sldMk cId="1805429209" sldId="273"/>
        </pc:sldMkLst>
        <pc:spChg chg="mod">
          <ac:chgData name="Pascalle Cup" userId="abbe84a0-611b-406e-b251-e8b4b71c069a" providerId="ADAL" clId="{A4993E2A-6BDD-43DC-B974-E84787815F6B}" dt="2022-03-19T20:38:13.531" v="2385" actId="1076"/>
          <ac:spMkLst>
            <pc:docMk/>
            <pc:sldMk cId="1805429209" sldId="273"/>
            <ac:spMk id="2" creationId="{41CEF4E2-8E49-4F84-9140-E7A5CC41B4A4}"/>
          </ac:spMkLst>
        </pc:spChg>
        <pc:spChg chg="add del mod">
          <ac:chgData name="Pascalle Cup" userId="abbe84a0-611b-406e-b251-e8b4b71c069a" providerId="ADAL" clId="{A4993E2A-6BDD-43DC-B974-E84787815F6B}" dt="2022-03-19T20:37:36.393" v="2373" actId="478"/>
          <ac:spMkLst>
            <pc:docMk/>
            <pc:sldMk cId="1805429209" sldId="273"/>
            <ac:spMk id="3" creationId="{17E3B929-4AF5-441E-856C-65847ED8661B}"/>
          </ac:spMkLst>
        </pc:spChg>
        <pc:spChg chg="add">
          <ac:chgData name="Pascalle Cup" userId="abbe84a0-611b-406e-b251-e8b4b71c069a" providerId="ADAL" clId="{A4993E2A-6BDD-43DC-B974-E84787815F6B}" dt="2022-03-19T20:37:42.044" v="2374" actId="26606"/>
          <ac:spMkLst>
            <pc:docMk/>
            <pc:sldMk cId="1805429209" sldId="273"/>
            <ac:spMk id="8" creationId="{C1DD1A8A-57D5-4A81-AD04-532B043C5611}"/>
          </ac:spMkLst>
        </pc:spChg>
        <pc:spChg chg="add del">
          <ac:chgData name="Pascalle Cup" userId="abbe84a0-611b-406e-b251-e8b4b71c069a" providerId="ADAL" clId="{A4993E2A-6BDD-43DC-B974-E84787815F6B}" dt="2022-03-19T20:37:31.079" v="2365" actId="26606"/>
          <ac:spMkLst>
            <pc:docMk/>
            <pc:sldMk cId="1805429209" sldId="273"/>
            <ac:spMk id="9" creationId="{C1DD1A8A-57D5-4A81-AD04-532B043C5611}"/>
          </ac:spMkLst>
        </pc:spChg>
        <pc:spChg chg="add">
          <ac:chgData name="Pascalle Cup" userId="abbe84a0-611b-406e-b251-e8b4b71c069a" providerId="ADAL" clId="{A4993E2A-6BDD-43DC-B974-E84787815F6B}" dt="2022-03-19T20:37:42.044" v="2374" actId="26606"/>
          <ac:spMkLst>
            <pc:docMk/>
            <pc:sldMk cId="1805429209" sldId="273"/>
            <ac:spMk id="10" creationId="{007891EC-4501-44ED-A8C8-B11B6DB767AB}"/>
          </ac:spMkLst>
        </pc:spChg>
        <pc:spChg chg="add del">
          <ac:chgData name="Pascalle Cup" userId="abbe84a0-611b-406e-b251-e8b4b71c069a" providerId="ADAL" clId="{A4993E2A-6BDD-43DC-B974-E84787815F6B}" dt="2022-03-19T20:37:31.079" v="2365" actId="26606"/>
          <ac:spMkLst>
            <pc:docMk/>
            <pc:sldMk cId="1805429209" sldId="273"/>
            <ac:spMk id="11" creationId="{007891EC-4501-44ED-A8C8-B11B6DB767AB}"/>
          </ac:spMkLst>
        </pc:spChg>
        <pc:picChg chg="add mod">
          <ac:chgData name="Pascalle Cup" userId="abbe84a0-611b-406e-b251-e8b4b71c069a" providerId="ADAL" clId="{A4993E2A-6BDD-43DC-B974-E84787815F6B}" dt="2022-03-19T20:37:57.996" v="2382" actId="1076"/>
          <ac:picMkLst>
            <pc:docMk/>
            <pc:sldMk cId="1805429209" sldId="273"/>
            <ac:picMk id="4" creationId="{C5A18D33-7877-BB53-0C4D-A0B5BF89C255}"/>
          </ac:picMkLst>
        </pc:picChg>
        <pc:picChg chg="add del mod">
          <ac:chgData name="Pascalle Cup" userId="abbe84a0-611b-406e-b251-e8b4b71c069a" providerId="ADAL" clId="{A4993E2A-6BDD-43DC-B974-E84787815F6B}" dt="2022-03-19T20:37:31.079" v="2365" actId="26606"/>
          <ac:picMkLst>
            <pc:docMk/>
            <pc:sldMk cId="1805429209" sldId="273"/>
            <ac:picMk id="5" creationId="{6679DF82-7FB8-33D3-9C94-F5AF4C4AC2FB}"/>
          </ac:picMkLst>
        </pc:picChg>
      </pc:sldChg>
      <pc:sldChg chg="addSp modSp new del mod ord">
        <pc:chgData name="Pascalle Cup" userId="abbe84a0-611b-406e-b251-e8b4b71c069a" providerId="ADAL" clId="{A4993E2A-6BDD-43DC-B974-E84787815F6B}" dt="2022-03-22T11:11:40.669" v="2762" actId="2696"/>
        <pc:sldMkLst>
          <pc:docMk/>
          <pc:sldMk cId="874691682" sldId="274"/>
        </pc:sldMkLst>
        <pc:spChg chg="mod">
          <ac:chgData name="Pascalle Cup" userId="abbe84a0-611b-406e-b251-e8b4b71c069a" providerId="ADAL" clId="{A4993E2A-6BDD-43DC-B974-E84787815F6B}" dt="2022-03-22T11:01:50.440" v="2426" actId="20577"/>
          <ac:spMkLst>
            <pc:docMk/>
            <pc:sldMk cId="874691682" sldId="274"/>
            <ac:spMk id="2" creationId="{6DBAF2B0-45F2-406F-8B65-53B95C69D613}"/>
          </ac:spMkLst>
        </pc:spChg>
        <pc:spChg chg="add mod">
          <ac:chgData name="Pascalle Cup" userId="abbe84a0-611b-406e-b251-e8b4b71c069a" providerId="ADAL" clId="{A4993E2A-6BDD-43DC-B974-E84787815F6B}" dt="2022-03-22T11:10:27.255" v="2759" actId="20577"/>
          <ac:spMkLst>
            <pc:docMk/>
            <pc:sldMk cId="874691682" sldId="274"/>
            <ac:spMk id="3" creationId="{2DD0EFD9-E1C2-4EA4-B384-F9C6A4C17E2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865DF3-C943-41AD-B48E-6EC479AA2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B1EBD74-754D-4ACB-A035-570112CBF5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A86B2A-2B33-4C3A-9E8D-C89DFB1BF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A08-D7A4-4AB8-B9FB-FD482D74D6EF}" type="datetimeFigureOut">
              <a:rPr lang="nl-NL" smtClean="0"/>
              <a:t>22-3-2022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E76B37-7372-41C1-84B9-121C5E5B0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96C576-020C-40C2-AFB7-C4D6F1CC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CB-339F-44C8-9982-CB191A28C7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320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9E4BB3-BD90-4EE5-99E3-7C4735597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F1FA33B-10CE-4411-BB5E-A80EA5C31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49BFFB-2B05-411F-BBE7-962F0400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A08-D7A4-4AB8-B9FB-FD482D74D6EF}" type="datetimeFigureOut">
              <a:rPr lang="nl-NL" smtClean="0"/>
              <a:t>22-3-2022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DB067A-F3CC-4179-A568-6837224D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CFCF8B-356E-4B68-AAB0-268C8592E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CB-339F-44C8-9982-CB191A28C7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8889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08ADAD7-DCCF-4EF2-86CA-A605993BD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15F925B-1DF3-4FE0-AE36-923249FAE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1759F8-279C-46AF-89C6-63FA2AF6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A08-D7A4-4AB8-B9FB-FD482D74D6EF}" type="datetimeFigureOut">
              <a:rPr lang="nl-NL" smtClean="0"/>
              <a:t>22-3-2022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F70D5D-2597-4A79-80D4-17B827442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65E589-6E30-4420-8FE7-1797C054A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CB-339F-44C8-9982-CB191A28C7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5188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03A25-0BEF-4E1E-BEAE-AD7395E8B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919B8D-D983-435B-8EC9-453E48A2F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719926-80A7-492F-BF3D-3F4722580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A08-D7A4-4AB8-B9FB-FD482D74D6EF}" type="datetimeFigureOut">
              <a:rPr lang="nl-NL" smtClean="0"/>
              <a:t>22-3-2022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E1CAF4-CAF1-4B33-9E48-830200D3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5B0CFB-A9A0-4D13-B95D-4D4F35F6C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CB-339F-44C8-9982-CB191A28C7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160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51C0D4-8405-4E1A-AE06-A59D334D6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D6B78C-74A3-416A-A635-C3076CCEF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17785F-982F-4A1C-8E95-9555256FA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A08-D7A4-4AB8-B9FB-FD482D74D6EF}" type="datetimeFigureOut">
              <a:rPr lang="nl-NL" smtClean="0"/>
              <a:t>22-3-2022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603BBBC-2EC7-4B1C-94C5-53AA3D6C8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FD9F73-A0FB-43DA-9505-6BB237DA1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CB-339F-44C8-9982-CB191A28C7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721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DCD8C-D037-487E-9944-A86AF5165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AAC055-1A67-4107-A4C3-53993D89C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06F009A-5B51-477D-B1F6-3468046FA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C880BD1-5FD0-468D-8300-7B3065329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A08-D7A4-4AB8-B9FB-FD482D74D6EF}" type="datetimeFigureOut">
              <a:rPr lang="nl-NL" smtClean="0"/>
              <a:t>22-3-2022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28EEC12-85C0-4CEB-B483-6928FA73E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956631A-2CCF-49DA-8E9E-994BF78C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CB-339F-44C8-9982-CB191A28C7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864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0ADB0F-979A-4EA2-A1BF-E07BE2500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EB24E2-36A9-44D6-B27F-DE19EF86A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3F02D5-0077-49BB-BA31-ADEFC99EA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273D064-7BA6-4EA5-BA42-93895AA4A5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417F164-0DE8-4713-A8D1-A2FD8F246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ABB7E03-42F3-42D9-A51F-4AE39D583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A08-D7A4-4AB8-B9FB-FD482D74D6EF}" type="datetimeFigureOut">
              <a:rPr lang="nl-NL" smtClean="0"/>
              <a:t>22-3-2022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DB54277-6BF8-43B9-BCAD-2A770B2AC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ADFDD23-95D5-492D-BC2F-24C1C9D0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CB-339F-44C8-9982-CB191A28C7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0003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A8C2EA-0689-48CF-9CC1-C0F52C316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17EBA5E-7EE8-49B2-A551-B76006EC2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A08-D7A4-4AB8-B9FB-FD482D74D6EF}" type="datetimeFigureOut">
              <a:rPr lang="nl-NL" smtClean="0"/>
              <a:t>22-3-2022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36E86B6-DAA7-4D7E-AE22-AE54CE79A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263D3A0-046E-47CE-9EC2-00A2C2E80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CB-339F-44C8-9982-CB191A28C7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89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DF4CAA8-5A21-458D-A17B-DC549B904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A08-D7A4-4AB8-B9FB-FD482D74D6EF}" type="datetimeFigureOut">
              <a:rPr lang="nl-NL" smtClean="0"/>
              <a:t>22-3-2022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97A009F-AF18-4DB7-8EE8-A11BF03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049B84C-6EAD-48F2-AAF8-34FEB4252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CB-339F-44C8-9982-CB191A28C7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64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A1F0D-98E1-4151-B894-8179D6DCA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8FE3DB-CF57-4B37-8412-63F8948C4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78AC2A4-C6EE-4612-B584-7E6C6E88F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53F3441-1E6B-48C6-8F92-E71070633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A08-D7A4-4AB8-B9FB-FD482D74D6EF}" type="datetimeFigureOut">
              <a:rPr lang="nl-NL" smtClean="0"/>
              <a:t>22-3-2022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0829F78-C3D5-4089-88AA-076F2284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2C78008-3BC8-4FB2-997F-95F9870D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CB-339F-44C8-9982-CB191A28C7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980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351D9-B094-4875-9D20-669ED8C7F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38717DC-2516-446C-81CE-4164932DC9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D6FEF0-D851-4105-BBF8-3374BF27D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1C3E614-1373-49FF-AC02-BE8E43C94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4A08-D7A4-4AB8-B9FB-FD482D74D6EF}" type="datetimeFigureOut">
              <a:rPr lang="nl-NL" smtClean="0"/>
              <a:t>22-3-2022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0B43E59-64FC-4B4C-9C73-28625F728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9BB2D4-2933-4D0F-8093-65627055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99CB-339F-44C8-9982-CB191A28C7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106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BAC2973-EC9C-4BC9-83A3-84A7D8E3F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FBC447-A879-4394-818F-B4E1736F2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D0CAFD-23B7-40F7-ABAE-24EB4BA00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54A08-D7A4-4AB8-B9FB-FD482D74D6EF}" type="datetimeFigureOut">
              <a:rPr lang="nl-NL" smtClean="0"/>
              <a:t>22-3-2022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002685-D62E-42A7-9509-6139086BD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403115-C42E-4162-A3BA-8B3FF115A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399CB-339F-44C8-9982-CB191A28C7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295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27C39C14-49F1-7924-CA70-2EE6D11411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20A423-3545-40DE-9CDA-601A53864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l-NL" sz="5200" dirty="0">
                <a:solidFill>
                  <a:srgbClr val="FFFFFF"/>
                </a:solidFill>
              </a:rPr>
              <a:t>Wat zijn we </a:t>
            </a:r>
            <a:r>
              <a:rPr lang="nl-NL" sz="5200" dirty="0" err="1">
                <a:solidFill>
                  <a:srgbClr val="FFFFFF"/>
                </a:solidFill>
              </a:rPr>
              <a:t>eignlijk</a:t>
            </a:r>
            <a:r>
              <a:rPr lang="nl-NL" sz="5200" dirty="0">
                <a:solidFill>
                  <a:srgbClr val="FFFFFF"/>
                </a:solidFill>
              </a:rPr>
              <a:t> aan het doen?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14E71E-D6AE-44CA-B6CA-79C62901B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IBS De Community verbonden | 2022</a:t>
            </a:r>
          </a:p>
        </p:txBody>
      </p:sp>
    </p:spTree>
    <p:extLst>
      <p:ext uri="{BB962C8B-B14F-4D97-AF65-F5344CB8AC3E}">
        <p14:creationId xmlns:p14="http://schemas.microsoft.com/office/powerpoint/2010/main" val="136352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stomer Collaboration Support Community | Workday">
            <a:extLst>
              <a:ext uri="{FF2B5EF4-FFF2-40B4-BE49-F238E27FC236}">
                <a16:creationId xmlns:a16="http://schemas.microsoft.com/office/drawing/2014/main" id="{80F154CF-98BC-4237-B038-DF8BE4AC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08" y="77119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E36FB83-4E7D-4633-AA52-49CBE4B99D52}"/>
              </a:ext>
            </a:extLst>
          </p:cNvPr>
          <p:cNvSpPr txBox="1"/>
          <p:nvPr/>
        </p:nvSpPr>
        <p:spPr>
          <a:xfrm flipH="1">
            <a:off x="4788629" y="2396813"/>
            <a:ext cx="2223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Vergroten of versterken van een community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7A9C40F-6211-4B90-AB7B-A7728B342C18}"/>
              </a:ext>
            </a:extLst>
          </p:cNvPr>
          <p:cNvSpPr txBox="1"/>
          <p:nvPr/>
        </p:nvSpPr>
        <p:spPr>
          <a:xfrm>
            <a:off x="1142999" y="4517147"/>
            <a:ext cx="4757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2"/>
                </a:solidFill>
              </a:rPr>
              <a:t>STAP 1 was </a:t>
            </a:r>
          </a:p>
          <a:p>
            <a:pPr algn="r"/>
            <a:r>
              <a:rPr lang="nl-NL" dirty="0">
                <a:solidFill>
                  <a:schemeClr val="bg2"/>
                </a:solidFill>
              </a:rPr>
              <a:t>Onderzoek naar de bestaande community, de opdrachtgever en thema. </a:t>
            </a:r>
          </a:p>
          <a:p>
            <a:pPr algn="r"/>
            <a:r>
              <a:rPr lang="nl-NL" dirty="0">
                <a:solidFill>
                  <a:schemeClr val="bg2"/>
                </a:solidFill>
              </a:rPr>
              <a:t>&gt;  LA 1: Community in beeld</a:t>
            </a:r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928D167B-E062-43F2-8C47-A96C28839482}"/>
              </a:ext>
            </a:extLst>
          </p:cNvPr>
          <p:cNvSpPr/>
          <p:nvPr/>
        </p:nvSpPr>
        <p:spPr>
          <a:xfrm>
            <a:off x="5702595" y="3429000"/>
            <a:ext cx="393405" cy="82402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DFFB037-5E3A-4564-BAFB-33FE63C0C004}"/>
              </a:ext>
            </a:extLst>
          </p:cNvPr>
          <p:cNvSpPr txBox="1"/>
          <p:nvPr/>
        </p:nvSpPr>
        <p:spPr>
          <a:xfrm>
            <a:off x="6443837" y="4538494"/>
            <a:ext cx="5040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STAP 2 was</a:t>
            </a:r>
          </a:p>
          <a:p>
            <a:r>
              <a:rPr lang="nl-NL" dirty="0">
                <a:solidFill>
                  <a:schemeClr val="bg2"/>
                </a:solidFill>
              </a:rPr>
              <a:t>Het onderzoeken van de doelgroep van de community, de leden. </a:t>
            </a:r>
          </a:p>
          <a:p>
            <a:r>
              <a:rPr lang="nl-NL" dirty="0">
                <a:solidFill>
                  <a:schemeClr val="bg2"/>
                </a:solidFill>
              </a:rPr>
              <a:t>&gt; LA 2: Doelgroepanalyse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AB2B6C2-84CE-49AC-8138-8EFEC64A3260}"/>
              </a:ext>
            </a:extLst>
          </p:cNvPr>
          <p:cNvSpPr txBox="1"/>
          <p:nvPr/>
        </p:nvSpPr>
        <p:spPr>
          <a:xfrm>
            <a:off x="8059479" y="771193"/>
            <a:ext cx="3179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Ook onderzocht: </a:t>
            </a:r>
          </a:p>
          <a:p>
            <a:r>
              <a:rPr lang="nl-NL" dirty="0">
                <a:solidFill>
                  <a:schemeClr val="bg2"/>
                </a:solidFill>
              </a:rPr>
              <a:t>de stakeholders van de community</a:t>
            </a:r>
          </a:p>
          <a:p>
            <a:r>
              <a:rPr lang="nl-NL" dirty="0">
                <a:solidFill>
                  <a:schemeClr val="bg2"/>
                </a:solidFill>
              </a:rPr>
              <a:t>&gt; Hiermee kun je samenwerken om je doel te bereiken</a:t>
            </a:r>
          </a:p>
        </p:txBody>
      </p:sp>
      <p:sp>
        <p:nvSpPr>
          <p:cNvPr id="8" name="Pijl: omlaag 7">
            <a:extLst>
              <a:ext uri="{FF2B5EF4-FFF2-40B4-BE49-F238E27FC236}">
                <a16:creationId xmlns:a16="http://schemas.microsoft.com/office/drawing/2014/main" id="{2F69E3A6-07ED-40F9-9FD0-E948F052CD8C}"/>
              </a:ext>
            </a:extLst>
          </p:cNvPr>
          <p:cNvSpPr/>
          <p:nvPr/>
        </p:nvSpPr>
        <p:spPr>
          <a:xfrm rot="16200000">
            <a:off x="7339178" y="1294548"/>
            <a:ext cx="393405" cy="824023"/>
          </a:xfrm>
          <a:prstGeom prst="downArrow">
            <a:avLst>
              <a:gd name="adj1" fmla="val 50000"/>
              <a:gd name="adj2" fmla="val 58301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EFE42A6D-C132-403E-A214-C7A822F84F83}"/>
              </a:ext>
            </a:extLst>
          </p:cNvPr>
          <p:cNvSpPr/>
          <p:nvPr/>
        </p:nvSpPr>
        <p:spPr>
          <a:xfrm rot="21002089">
            <a:off x="598975" y="439591"/>
            <a:ext cx="2796363" cy="192449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Met de groep hiermee aan de slag als een projectteam</a:t>
            </a:r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450C01D6-3754-4D9B-8F06-BA0CDE21B7AF}"/>
              </a:ext>
            </a:extLst>
          </p:cNvPr>
          <p:cNvSpPr/>
          <p:nvPr/>
        </p:nvSpPr>
        <p:spPr>
          <a:xfrm rot="17648854">
            <a:off x="7211302" y="2633457"/>
            <a:ext cx="393405" cy="82402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227A119-C0C8-463B-AE0D-0FFF7977D33B}"/>
              </a:ext>
            </a:extLst>
          </p:cNvPr>
          <p:cNvSpPr txBox="1"/>
          <p:nvPr/>
        </p:nvSpPr>
        <p:spPr>
          <a:xfrm>
            <a:off x="8155172" y="2934586"/>
            <a:ext cx="2643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Geleerd wat er belangrijk is om mensen te binden aan een community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22A6322-582D-4E0D-8244-81A40A408B3E}"/>
              </a:ext>
            </a:extLst>
          </p:cNvPr>
          <p:cNvSpPr txBox="1"/>
          <p:nvPr/>
        </p:nvSpPr>
        <p:spPr>
          <a:xfrm>
            <a:off x="481676" y="2591522"/>
            <a:ext cx="3763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2"/>
                </a:solidFill>
              </a:rPr>
              <a:t>Geleerd over het werven van nieuwe community- leden. De bijeenkomst in week 7 is een manier om de community te vergroten. </a:t>
            </a:r>
          </a:p>
        </p:txBody>
      </p:sp>
      <p:sp>
        <p:nvSpPr>
          <p:cNvPr id="14" name="Pijl: omlaag 13">
            <a:extLst>
              <a:ext uri="{FF2B5EF4-FFF2-40B4-BE49-F238E27FC236}">
                <a16:creationId xmlns:a16="http://schemas.microsoft.com/office/drawing/2014/main" id="{2500F4FB-F4BC-4BC5-9560-6C167A880F7D}"/>
              </a:ext>
            </a:extLst>
          </p:cNvPr>
          <p:cNvSpPr/>
          <p:nvPr/>
        </p:nvSpPr>
        <p:spPr>
          <a:xfrm rot="5400000">
            <a:off x="4488281" y="2748111"/>
            <a:ext cx="393405" cy="82402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E3CB7E9-147F-4F73-8164-92798A80564A}"/>
              </a:ext>
            </a:extLst>
          </p:cNvPr>
          <p:cNvSpPr/>
          <p:nvPr/>
        </p:nvSpPr>
        <p:spPr>
          <a:xfrm>
            <a:off x="282256" y="4859671"/>
            <a:ext cx="3763172" cy="12865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Communicatieplan om reclame te maken voor de bijeenkomst 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A757E8F-A39B-4097-A29A-AF820EB77FF7}"/>
              </a:ext>
            </a:extLst>
          </p:cNvPr>
          <p:cNvSpPr/>
          <p:nvPr/>
        </p:nvSpPr>
        <p:spPr>
          <a:xfrm>
            <a:off x="4290361" y="4859671"/>
            <a:ext cx="3763172" cy="12865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Een uitnodiging om deelnemers te werven 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2FD7B1A4-947B-415A-AA9B-268B63E08891}"/>
              </a:ext>
            </a:extLst>
          </p:cNvPr>
          <p:cNvSpPr/>
          <p:nvPr/>
        </p:nvSpPr>
        <p:spPr>
          <a:xfrm>
            <a:off x="8265038" y="4854745"/>
            <a:ext cx="3763172" cy="12865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Een draaiboek voor de voorbereidingen </a:t>
            </a:r>
            <a:r>
              <a:rPr lang="nl-NL" b="1" dirty="0"/>
              <a:t>en uitvoering </a:t>
            </a:r>
            <a:r>
              <a:rPr lang="nl-NL" dirty="0"/>
              <a:t>van de bijeenkomst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3FA02F52-9793-475A-AA3B-C5E3297276AA}"/>
              </a:ext>
            </a:extLst>
          </p:cNvPr>
          <p:cNvSpPr/>
          <p:nvPr/>
        </p:nvSpPr>
        <p:spPr>
          <a:xfrm>
            <a:off x="8389008" y="221359"/>
            <a:ext cx="3234632" cy="4054323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Voor de uitvoering van de bijeenkomst is het belangrijk om meer te weten over: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NL" sz="2000" dirty="0"/>
              <a:t>Actieve werkvormen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NL" sz="2000" dirty="0"/>
              <a:t>Groepsdynamica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NL" sz="2000" dirty="0"/>
              <a:t>Communicatie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NL" sz="2000" dirty="0"/>
              <a:t>Evaluatie </a:t>
            </a:r>
          </a:p>
        </p:txBody>
      </p:sp>
      <p:sp>
        <p:nvSpPr>
          <p:cNvPr id="18" name="Pijl: omlaag 17">
            <a:extLst>
              <a:ext uri="{FF2B5EF4-FFF2-40B4-BE49-F238E27FC236}">
                <a16:creationId xmlns:a16="http://schemas.microsoft.com/office/drawing/2014/main" id="{EB615EAC-883A-4C4D-BD04-A19934052912}"/>
              </a:ext>
            </a:extLst>
          </p:cNvPr>
          <p:cNvSpPr/>
          <p:nvPr/>
        </p:nvSpPr>
        <p:spPr>
          <a:xfrm rot="10800000">
            <a:off x="11145453" y="3767910"/>
            <a:ext cx="393405" cy="82402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ol: verticaal 14">
            <a:extLst>
              <a:ext uri="{FF2B5EF4-FFF2-40B4-BE49-F238E27FC236}">
                <a16:creationId xmlns:a16="http://schemas.microsoft.com/office/drawing/2014/main" id="{6A975C83-D18A-4174-8B72-132268D5E787}"/>
              </a:ext>
            </a:extLst>
          </p:cNvPr>
          <p:cNvSpPr/>
          <p:nvPr/>
        </p:nvSpPr>
        <p:spPr>
          <a:xfrm>
            <a:off x="611515" y="3035304"/>
            <a:ext cx="2768245" cy="3383431"/>
          </a:xfrm>
          <a:prstGeom prst="verticalScroll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Geleerd over projectmatig werken, projectorganisatie, teamrollen, communicatie en je eigen leerdoelen hierin </a:t>
            </a:r>
          </a:p>
          <a:p>
            <a:pPr algn="ctr"/>
            <a:r>
              <a:rPr lang="nl-NL" dirty="0"/>
              <a:t>&gt; STARR </a:t>
            </a:r>
          </a:p>
        </p:txBody>
      </p:sp>
      <p:sp>
        <p:nvSpPr>
          <p:cNvPr id="20" name="Pijl: omlaag 19">
            <a:extLst>
              <a:ext uri="{FF2B5EF4-FFF2-40B4-BE49-F238E27FC236}">
                <a16:creationId xmlns:a16="http://schemas.microsoft.com/office/drawing/2014/main" id="{00078B0F-5964-410B-9D2A-A2E92D774032}"/>
              </a:ext>
            </a:extLst>
          </p:cNvPr>
          <p:cNvSpPr/>
          <p:nvPr/>
        </p:nvSpPr>
        <p:spPr>
          <a:xfrm>
            <a:off x="414812" y="2211281"/>
            <a:ext cx="393405" cy="824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309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stomer Collaboration Support Community | Workday">
            <a:extLst>
              <a:ext uri="{FF2B5EF4-FFF2-40B4-BE49-F238E27FC236}">
                <a16:creationId xmlns:a16="http://schemas.microsoft.com/office/drawing/2014/main" id="{80F154CF-98BC-4237-B038-DF8BE4AC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08" y="77119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7A9C40F-6211-4B90-AB7B-A7728B342C18}"/>
              </a:ext>
            </a:extLst>
          </p:cNvPr>
          <p:cNvSpPr txBox="1"/>
          <p:nvPr/>
        </p:nvSpPr>
        <p:spPr>
          <a:xfrm>
            <a:off x="1142999" y="4517147"/>
            <a:ext cx="4757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2"/>
                </a:solidFill>
              </a:rPr>
              <a:t>STAP 1 was </a:t>
            </a:r>
          </a:p>
          <a:p>
            <a:pPr algn="r"/>
            <a:r>
              <a:rPr lang="nl-NL" dirty="0">
                <a:solidFill>
                  <a:schemeClr val="bg2"/>
                </a:solidFill>
              </a:rPr>
              <a:t>Onderzoek naar de bestaande community, de opdrachtgever en thema. </a:t>
            </a:r>
          </a:p>
          <a:p>
            <a:pPr algn="r"/>
            <a:r>
              <a:rPr lang="nl-NL" dirty="0">
                <a:solidFill>
                  <a:schemeClr val="bg2"/>
                </a:solidFill>
              </a:rPr>
              <a:t>&gt;  LA 1: Community in beeld</a:t>
            </a:r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928D167B-E062-43F2-8C47-A96C28839482}"/>
              </a:ext>
            </a:extLst>
          </p:cNvPr>
          <p:cNvSpPr/>
          <p:nvPr/>
        </p:nvSpPr>
        <p:spPr>
          <a:xfrm>
            <a:off x="5702595" y="3429000"/>
            <a:ext cx="393405" cy="82402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DFFB037-5E3A-4564-BAFB-33FE63C0C004}"/>
              </a:ext>
            </a:extLst>
          </p:cNvPr>
          <p:cNvSpPr txBox="1"/>
          <p:nvPr/>
        </p:nvSpPr>
        <p:spPr>
          <a:xfrm>
            <a:off x="6443837" y="4538494"/>
            <a:ext cx="5040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STAP 2 was</a:t>
            </a:r>
          </a:p>
          <a:p>
            <a:r>
              <a:rPr lang="nl-NL" dirty="0">
                <a:solidFill>
                  <a:schemeClr val="bg2"/>
                </a:solidFill>
              </a:rPr>
              <a:t>Het onderzoeken van de doelgroep van de community, de leden. </a:t>
            </a:r>
          </a:p>
          <a:p>
            <a:r>
              <a:rPr lang="nl-NL" dirty="0">
                <a:solidFill>
                  <a:schemeClr val="bg2"/>
                </a:solidFill>
              </a:rPr>
              <a:t>&gt; LA 2: Doelgroepanalyse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AB2B6C2-84CE-49AC-8138-8EFEC64A3260}"/>
              </a:ext>
            </a:extLst>
          </p:cNvPr>
          <p:cNvSpPr txBox="1"/>
          <p:nvPr/>
        </p:nvSpPr>
        <p:spPr>
          <a:xfrm>
            <a:off x="8059479" y="771193"/>
            <a:ext cx="3179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Ook onderzocht: </a:t>
            </a:r>
          </a:p>
          <a:p>
            <a:r>
              <a:rPr lang="nl-NL" dirty="0">
                <a:solidFill>
                  <a:schemeClr val="bg2"/>
                </a:solidFill>
              </a:rPr>
              <a:t>de stakeholders van de community</a:t>
            </a:r>
          </a:p>
          <a:p>
            <a:r>
              <a:rPr lang="nl-NL" dirty="0">
                <a:solidFill>
                  <a:schemeClr val="bg2"/>
                </a:solidFill>
              </a:rPr>
              <a:t>&gt; Hiermee kun je samenwerken om je doel te bereiken</a:t>
            </a:r>
          </a:p>
        </p:txBody>
      </p:sp>
      <p:sp>
        <p:nvSpPr>
          <p:cNvPr id="8" name="Pijl: omlaag 7">
            <a:extLst>
              <a:ext uri="{FF2B5EF4-FFF2-40B4-BE49-F238E27FC236}">
                <a16:creationId xmlns:a16="http://schemas.microsoft.com/office/drawing/2014/main" id="{2F69E3A6-07ED-40F9-9FD0-E948F052CD8C}"/>
              </a:ext>
            </a:extLst>
          </p:cNvPr>
          <p:cNvSpPr/>
          <p:nvPr/>
        </p:nvSpPr>
        <p:spPr>
          <a:xfrm rot="16200000">
            <a:off x="7339178" y="1294548"/>
            <a:ext cx="393405" cy="824023"/>
          </a:xfrm>
          <a:prstGeom prst="downArrow">
            <a:avLst>
              <a:gd name="adj1" fmla="val 50000"/>
              <a:gd name="adj2" fmla="val 58301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EFE42A6D-C132-403E-A214-C7A822F84F83}"/>
              </a:ext>
            </a:extLst>
          </p:cNvPr>
          <p:cNvSpPr/>
          <p:nvPr/>
        </p:nvSpPr>
        <p:spPr>
          <a:xfrm rot="21002089">
            <a:off x="598975" y="439591"/>
            <a:ext cx="2796363" cy="192449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Met de groep hiermee aan de slag als een projectteam</a:t>
            </a:r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450C01D6-3754-4D9B-8F06-BA0CDE21B7AF}"/>
              </a:ext>
            </a:extLst>
          </p:cNvPr>
          <p:cNvSpPr/>
          <p:nvPr/>
        </p:nvSpPr>
        <p:spPr>
          <a:xfrm rot="17648854">
            <a:off x="7211302" y="2633457"/>
            <a:ext cx="393405" cy="82402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227A119-C0C8-463B-AE0D-0FFF7977D33B}"/>
              </a:ext>
            </a:extLst>
          </p:cNvPr>
          <p:cNvSpPr txBox="1"/>
          <p:nvPr/>
        </p:nvSpPr>
        <p:spPr>
          <a:xfrm>
            <a:off x="8155172" y="2934586"/>
            <a:ext cx="2643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Geleerd wat er belangrijk is om mensen te binden aan een community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22A6322-582D-4E0D-8244-81A40A408B3E}"/>
              </a:ext>
            </a:extLst>
          </p:cNvPr>
          <p:cNvSpPr txBox="1"/>
          <p:nvPr/>
        </p:nvSpPr>
        <p:spPr>
          <a:xfrm>
            <a:off x="481676" y="2591522"/>
            <a:ext cx="3763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2"/>
                </a:solidFill>
              </a:rPr>
              <a:t>Geleerd over het werven van nieuwe community- leden. De bijeenkomst in week 7 is een manier om de community te vergroten. </a:t>
            </a:r>
          </a:p>
        </p:txBody>
      </p:sp>
      <p:sp>
        <p:nvSpPr>
          <p:cNvPr id="14" name="Pijl: omlaag 13">
            <a:extLst>
              <a:ext uri="{FF2B5EF4-FFF2-40B4-BE49-F238E27FC236}">
                <a16:creationId xmlns:a16="http://schemas.microsoft.com/office/drawing/2014/main" id="{2500F4FB-F4BC-4BC5-9560-6C167A880F7D}"/>
              </a:ext>
            </a:extLst>
          </p:cNvPr>
          <p:cNvSpPr/>
          <p:nvPr/>
        </p:nvSpPr>
        <p:spPr>
          <a:xfrm rot="5400000">
            <a:off x="4488281" y="2748111"/>
            <a:ext cx="393405" cy="82402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E3CB7E9-147F-4F73-8164-92798A80564A}"/>
              </a:ext>
            </a:extLst>
          </p:cNvPr>
          <p:cNvSpPr/>
          <p:nvPr/>
        </p:nvSpPr>
        <p:spPr>
          <a:xfrm>
            <a:off x="282256" y="4859671"/>
            <a:ext cx="3763172" cy="12865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Communicatieplan om reclame te maken voor de bijeenkomst 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A757E8F-A39B-4097-A29A-AF820EB77FF7}"/>
              </a:ext>
            </a:extLst>
          </p:cNvPr>
          <p:cNvSpPr/>
          <p:nvPr/>
        </p:nvSpPr>
        <p:spPr>
          <a:xfrm>
            <a:off x="4290361" y="4859671"/>
            <a:ext cx="3763172" cy="12865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Een uitnodiging om deelnemers te werven 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2FD7B1A4-947B-415A-AA9B-268B63E08891}"/>
              </a:ext>
            </a:extLst>
          </p:cNvPr>
          <p:cNvSpPr/>
          <p:nvPr/>
        </p:nvSpPr>
        <p:spPr>
          <a:xfrm>
            <a:off x="8265038" y="4854745"/>
            <a:ext cx="3763172" cy="12865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Een draaiboek voor de voorbereidingen </a:t>
            </a:r>
            <a:r>
              <a:rPr lang="nl-NL" b="1" dirty="0"/>
              <a:t>en uitvoering </a:t>
            </a:r>
            <a:r>
              <a:rPr lang="nl-NL" dirty="0"/>
              <a:t>van de bijeenkomst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3FA02F52-9793-475A-AA3B-C5E3297276AA}"/>
              </a:ext>
            </a:extLst>
          </p:cNvPr>
          <p:cNvSpPr/>
          <p:nvPr/>
        </p:nvSpPr>
        <p:spPr>
          <a:xfrm>
            <a:off x="8389008" y="221359"/>
            <a:ext cx="3234632" cy="4054323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Voor de uitvoering van de bijeenkomst is het belangrijk om meer te weten over: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NL" sz="2000" dirty="0"/>
              <a:t>Actieve werkvormen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NL" sz="2000" dirty="0"/>
              <a:t>Groepsdynamica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NL" sz="2000" dirty="0"/>
              <a:t>Communicatie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NL" sz="2000" dirty="0"/>
              <a:t>Evaluatie </a:t>
            </a:r>
          </a:p>
        </p:txBody>
      </p:sp>
      <p:sp>
        <p:nvSpPr>
          <p:cNvPr id="18" name="Pijl: omlaag 17">
            <a:extLst>
              <a:ext uri="{FF2B5EF4-FFF2-40B4-BE49-F238E27FC236}">
                <a16:creationId xmlns:a16="http://schemas.microsoft.com/office/drawing/2014/main" id="{EB615EAC-883A-4C4D-BD04-A19934052912}"/>
              </a:ext>
            </a:extLst>
          </p:cNvPr>
          <p:cNvSpPr/>
          <p:nvPr/>
        </p:nvSpPr>
        <p:spPr>
          <a:xfrm rot="10800000">
            <a:off x="11145453" y="3767910"/>
            <a:ext cx="393405" cy="82402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ol: verticaal 14">
            <a:extLst>
              <a:ext uri="{FF2B5EF4-FFF2-40B4-BE49-F238E27FC236}">
                <a16:creationId xmlns:a16="http://schemas.microsoft.com/office/drawing/2014/main" id="{6A975C83-D18A-4174-8B72-132268D5E787}"/>
              </a:ext>
            </a:extLst>
          </p:cNvPr>
          <p:cNvSpPr/>
          <p:nvPr/>
        </p:nvSpPr>
        <p:spPr>
          <a:xfrm>
            <a:off x="611515" y="3035304"/>
            <a:ext cx="2768245" cy="3383431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Geleerd over projectmatig werken, projectorganisatie, teamrollen, communicatie en je eigen leerdoelen hierin </a:t>
            </a:r>
          </a:p>
          <a:p>
            <a:pPr algn="ctr"/>
            <a:r>
              <a:rPr lang="nl-NL" dirty="0"/>
              <a:t>&gt; STARR </a:t>
            </a:r>
          </a:p>
        </p:txBody>
      </p:sp>
      <p:sp>
        <p:nvSpPr>
          <p:cNvPr id="20" name="Pijl: omlaag 19">
            <a:extLst>
              <a:ext uri="{FF2B5EF4-FFF2-40B4-BE49-F238E27FC236}">
                <a16:creationId xmlns:a16="http://schemas.microsoft.com/office/drawing/2014/main" id="{00078B0F-5964-410B-9D2A-A2E92D774032}"/>
              </a:ext>
            </a:extLst>
          </p:cNvPr>
          <p:cNvSpPr/>
          <p:nvPr/>
        </p:nvSpPr>
        <p:spPr>
          <a:xfrm>
            <a:off x="414812" y="2211281"/>
            <a:ext cx="393405" cy="824023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E36FB83-4E7D-4633-AA52-49CBE4B99D52}"/>
              </a:ext>
            </a:extLst>
          </p:cNvPr>
          <p:cNvSpPr txBox="1"/>
          <p:nvPr/>
        </p:nvSpPr>
        <p:spPr>
          <a:xfrm flipH="1">
            <a:off x="2830557" y="2607042"/>
            <a:ext cx="5939127" cy="2585323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/>
              <a:t>Vergroten of versterken van een community</a:t>
            </a:r>
          </a:p>
        </p:txBody>
      </p:sp>
    </p:spTree>
    <p:extLst>
      <p:ext uri="{BB962C8B-B14F-4D97-AF65-F5344CB8AC3E}">
        <p14:creationId xmlns:p14="http://schemas.microsoft.com/office/powerpoint/2010/main" val="2447698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stomer Collaboration Support Community | Workday">
            <a:extLst>
              <a:ext uri="{FF2B5EF4-FFF2-40B4-BE49-F238E27FC236}">
                <a16:creationId xmlns:a16="http://schemas.microsoft.com/office/drawing/2014/main" id="{80F154CF-98BC-4237-B038-DF8BE4AC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437" y="68002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E36FB83-4E7D-4633-AA52-49CBE4B99D52}"/>
              </a:ext>
            </a:extLst>
          </p:cNvPr>
          <p:cNvSpPr txBox="1"/>
          <p:nvPr/>
        </p:nvSpPr>
        <p:spPr>
          <a:xfrm flipH="1">
            <a:off x="4339297" y="2423098"/>
            <a:ext cx="2223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/>
              <a:t>Vergroten of versterken van een community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4A0A496D-9A6D-4839-9729-4AA1A6A5F580}"/>
              </a:ext>
            </a:extLst>
          </p:cNvPr>
          <p:cNvSpPr/>
          <p:nvPr/>
        </p:nvSpPr>
        <p:spPr>
          <a:xfrm rot="21002089">
            <a:off x="510924" y="1147236"/>
            <a:ext cx="2796363" cy="19244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Met de groep hiermee aan de slag als een projectteam</a:t>
            </a:r>
          </a:p>
        </p:txBody>
      </p:sp>
      <p:sp>
        <p:nvSpPr>
          <p:cNvPr id="5" name="Pijl: vijfhoek 4">
            <a:extLst>
              <a:ext uri="{FF2B5EF4-FFF2-40B4-BE49-F238E27FC236}">
                <a16:creationId xmlns:a16="http://schemas.microsoft.com/office/drawing/2014/main" id="{73D805C9-029B-4B01-B60E-B6FD68C81144}"/>
              </a:ext>
            </a:extLst>
          </p:cNvPr>
          <p:cNvSpPr/>
          <p:nvPr/>
        </p:nvSpPr>
        <p:spPr>
          <a:xfrm>
            <a:off x="7588699" y="1237944"/>
            <a:ext cx="4237800" cy="1743075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/>
              <a:t>Middel is een bijeenkomst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F0E7FD-BA47-4945-B87A-1FA13B7C15DC}"/>
              </a:ext>
            </a:extLst>
          </p:cNvPr>
          <p:cNvSpPr txBox="1"/>
          <p:nvPr/>
        </p:nvSpPr>
        <p:spPr>
          <a:xfrm>
            <a:off x="1719603" y="4748518"/>
            <a:ext cx="34662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Lucida Handwriting" panose="03010101010101010101" pitchFamily="66" charset="0"/>
              </a:rPr>
              <a:t>Individueel maak je een STARR verslag over je eigen leerdoelen over communicatie 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E287B60-FF65-4A78-AB2D-746266BCC4F6}"/>
              </a:ext>
            </a:extLst>
          </p:cNvPr>
          <p:cNvSpPr txBox="1"/>
          <p:nvPr/>
        </p:nvSpPr>
        <p:spPr>
          <a:xfrm>
            <a:off x="5802086" y="4748518"/>
            <a:ext cx="5791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Lucida Handwriting" panose="03010101010101010101" pitchFamily="66" charset="0"/>
              </a:rPr>
              <a:t>Samen maak je een projectverslag over alle stappen die jullie gezet hebben in dit IBS zoals  onderzoeken van de community, doelgroep, stakeholders en de bijeenkomst. </a:t>
            </a:r>
          </a:p>
        </p:txBody>
      </p:sp>
      <p:pic>
        <p:nvPicPr>
          <p:cNvPr id="8" name="Graphic 7" descr="Badge: 1 silhouet">
            <a:extLst>
              <a:ext uri="{FF2B5EF4-FFF2-40B4-BE49-F238E27FC236}">
                <a16:creationId xmlns:a16="http://schemas.microsoft.com/office/drawing/2014/main" id="{E22D4DDD-726E-4FE9-91CE-4866A8050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548" y="4649726"/>
            <a:ext cx="914400" cy="914400"/>
          </a:xfrm>
          <a:prstGeom prst="rect">
            <a:avLst/>
          </a:prstGeom>
        </p:spPr>
      </p:pic>
      <p:pic>
        <p:nvPicPr>
          <p:cNvPr id="10" name="Graphic 9" descr="Badge silhouet">
            <a:extLst>
              <a:ext uri="{FF2B5EF4-FFF2-40B4-BE49-F238E27FC236}">
                <a16:creationId xmlns:a16="http://schemas.microsoft.com/office/drawing/2014/main" id="{94CBFD09-C736-4885-A334-16F023C7D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53001" y="46497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raagtekens op een regel en één vraagteken wordt verlicht">
            <a:extLst>
              <a:ext uri="{FF2B5EF4-FFF2-40B4-BE49-F238E27FC236}">
                <a16:creationId xmlns:a16="http://schemas.microsoft.com/office/drawing/2014/main" id="{C5A18D33-7877-BB53-0C4D-A0B5BF89C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6" b="1367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CEF4E2-8E49-4F84-9140-E7A5CC41B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7766" y="3679371"/>
            <a:ext cx="6446519" cy="24518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l-NL" sz="8000" dirty="0">
                <a:solidFill>
                  <a:srgbClr val="FFFFFF"/>
                </a:solidFill>
              </a:rPr>
              <a:t>Vragen? </a:t>
            </a:r>
          </a:p>
        </p:txBody>
      </p:sp>
    </p:spTree>
    <p:extLst>
      <p:ext uri="{BB962C8B-B14F-4D97-AF65-F5344CB8AC3E}">
        <p14:creationId xmlns:p14="http://schemas.microsoft.com/office/powerpoint/2010/main" val="180542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stomer Collaboration Support Community | Workday">
            <a:extLst>
              <a:ext uri="{FF2B5EF4-FFF2-40B4-BE49-F238E27FC236}">
                <a16:creationId xmlns:a16="http://schemas.microsoft.com/office/drawing/2014/main" id="{80F154CF-98BC-4237-B038-DF8BE4AC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94" y="163499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E36FB83-4E7D-4633-AA52-49CBE4B99D52}"/>
              </a:ext>
            </a:extLst>
          </p:cNvPr>
          <p:cNvSpPr txBox="1"/>
          <p:nvPr/>
        </p:nvSpPr>
        <p:spPr>
          <a:xfrm flipH="1">
            <a:off x="4464884" y="3247437"/>
            <a:ext cx="2223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/>
              <a:t>Vergroten of versterken van een community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4A0A496D-9A6D-4839-9729-4AA1A6A5F580}"/>
              </a:ext>
            </a:extLst>
          </p:cNvPr>
          <p:cNvSpPr/>
          <p:nvPr/>
        </p:nvSpPr>
        <p:spPr>
          <a:xfrm rot="21002089">
            <a:off x="641553" y="2026236"/>
            <a:ext cx="2796363" cy="19244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Met de groep hiermee aan de slag als een projectteam</a:t>
            </a:r>
          </a:p>
        </p:txBody>
      </p:sp>
      <p:sp>
        <p:nvSpPr>
          <p:cNvPr id="5" name="Pijl: vijfhoek 4">
            <a:extLst>
              <a:ext uri="{FF2B5EF4-FFF2-40B4-BE49-F238E27FC236}">
                <a16:creationId xmlns:a16="http://schemas.microsoft.com/office/drawing/2014/main" id="{73D805C9-029B-4B01-B60E-B6FD68C81144}"/>
              </a:ext>
            </a:extLst>
          </p:cNvPr>
          <p:cNvSpPr/>
          <p:nvPr/>
        </p:nvSpPr>
        <p:spPr>
          <a:xfrm>
            <a:off x="7830932" y="2207851"/>
            <a:ext cx="4237800" cy="1743075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/>
              <a:t>Middel is een bijeenkomst </a:t>
            </a:r>
          </a:p>
        </p:txBody>
      </p:sp>
    </p:spTree>
    <p:extLst>
      <p:ext uri="{BB962C8B-B14F-4D97-AF65-F5344CB8AC3E}">
        <p14:creationId xmlns:p14="http://schemas.microsoft.com/office/powerpoint/2010/main" val="158168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stomer Collaboration Support Community | Workday">
            <a:extLst>
              <a:ext uri="{FF2B5EF4-FFF2-40B4-BE49-F238E27FC236}">
                <a16:creationId xmlns:a16="http://schemas.microsoft.com/office/drawing/2014/main" id="{80F154CF-98BC-4237-B038-DF8BE4AC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08" y="77119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E36FB83-4E7D-4633-AA52-49CBE4B99D52}"/>
              </a:ext>
            </a:extLst>
          </p:cNvPr>
          <p:cNvSpPr txBox="1"/>
          <p:nvPr/>
        </p:nvSpPr>
        <p:spPr>
          <a:xfrm flipH="1">
            <a:off x="4788629" y="2396813"/>
            <a:ext cx="2223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Vergroten of versterken van een community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7A9C40F-6211-4B90-AB7B-A7728B342C18}"/>
              </a:ext>
            </a:extLst>
          </p:cNvPr>
          <p:cNvSpPr txBox="1"/>
          <p:nvPr/>
        </p:nvSpPr>
        <p:spPr>
          <a:xfrm>
            <a:off x="-419860" y="4517147"/>
            <a:ext cx="6868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/>
              <a:t>STAP 1 was </a:t>
            </a:r>
          </a:p>
          <a:p>
            <a:pPr algn="r"/>
            <a:r>
              <a:rPr lang="nl-NL" sz="2400" dirty="0"/>
              <a:t>Onderzoek naar de bestaande community, de opdrachtgever en thema. </a:t>
            </a:r>
          </a:p>
          <a:p>
            <a:pPr algn="r"/>
            <a:r>
              <a:rPr lang="nl-NL" sz="2400" dirty="0"/>
              <a:t>&gt;  LA 1: Community in beeld</a:t>
            </a:r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928D167B-E062-43F2-8C47-A96C28839482}"/>
              </a:ext>
            </a:extLst>
          </p:cNvPr>
          <p:cNvSpPr/>
          <p:nvPr/>
        </p:nvSpPr>
        <p:spPr>
          <a:xfrm>
            <a:off x="5702595" y="3429000"/>
            <a:ext cx="393405" cy="824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F3DBDEBE-FCCD-45EA-B99F-C4A5AAA066EA}"/>
              </a:ext>
            </a:extLst>
          </p:cNvPr>
          <p:cNvSpPr/>
          <p:nvPr/>
        </p:nvSpPr>
        <p:spPr>
          <a:xfrm rot="21002089">
            <a:off x="704281" y="913561"/>
            <a:ext cx="2796363" cy="192449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Met de groep hiermee aan de slag als een projectteam</a:t>
            </a:r>
          </a:p>
        </p:txBody>
      </p:sp>
    </p:spTree>
    <p:extLst>
      <p:ext uri="{BB962C8B-B14F-4D97-AF65-F5344CB8AC3E}">
        <p14:creationId xmlns:p14="http://schemas.microsoft.com/office/powerpoint/2010/main" val="2978067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stomer Collaboration Support Community | Workday">
            <a:extLst>
              <a:ext uri="{FF2B5EF4-FFF2-40B4-BE49-F238E27FC236}">
                <a16:creationId xmlns:a16="http://schemas.microsoft.com/office/drawing/2014/main" id="{80F154CF-98BC-4237-B038-DF8BE4AC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08" y="77119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E36FB83-4E7D-4633-AA52-49CBE4B99D52}"/>
              </a:ext>
            </a:extLst>
          </p:cNvPr>
          <p:cNvSpPr txBox="1"/>
          <p:nvPr/>
        </p:nvSpPr>
        <p:spPr>
          <a:xfrm flipH="1">
            <a:off x="4788629" y="2396813"/>
            <a:ext cx="2223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Vergroten of versterken van een community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7A9C40F-6211-4B90-AB7B-A7728B342C18}"/>
              </a:ext>
            </a:extLst>
          </p:cNvPr>
          <p:cNvSpPr txBox="1"/>
          <p:nvPr/>
        </p:nvSpPr>
        <p:spPr>
          <a:xfrm>
            <a:off x="859465" y="4517147"/>
            <a:ext cx="5040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2"/>
                </a:solidFill>
              </a:rPr>
              <a:t>STAP 1 was </a:t>
            </a:r>
          </a:p>
          <a:p>
            <a:pPr algn="r"/>
            <a:r>
              <a:rPr lang="nl-NL" dirty="0">
                <a:solidFill>
                  <a:schemeClr val="bg2"/>
                </a:solidFill>
              </a:rPr>
              <a:t>Onderzoek naar de bestaande community, de opdrachtgever en thema. </a:t>
            </a:r>
          </a:p>
          <a:p>
            <a:pPr algn="r"/>
            <a:r>
              <a:rPr lang="nl-NL" dirty="0">
                <a:solidFill>
                  <a:schemeClr val="bg2"/>
                </a:solidFill>
              </a:rPr>
              <a:t>&gt;  LA 1: Community in beeld</a:t>
            </a:r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928D167B-E062-43F2-8C47-A96C28839482}"/>
              </a:ext>
            </a:extLst>
          </p:cNvPr>
          <p:cNvSpPr/>
          <p:nvPr/>
        </p:nvSpPr>
        <p:spPr>
          <a:xfrm>
            <a:off x="5702595" y="3429000"/>
            <a:ext cx="393405" cy="824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DFFB037-5E3A-4564-BAFB-33FE63C0C004}"/>
              </a:ext>
            </a:extLst>
          </p:cNvPr>
          <p:cNvSpPr txBox="1"/>
          <p:nvPr/>
        </p:nvSpPr>
        <p:spPr>
          <a:xfrm>
            <a:off x="6443837" y="4517147"/>
            <a:ext cx="5040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STAP 2 was</a:t>
            </a:r>
          </a:p>
          <a:p>
            <a:r>
              <a:rPr lang="nl-NL" sz="2400" dirty="0"/>
              <a:t>Het onderzoeken van de doelgroep van de community, de leden. </a:t>
            </a:r>
          </a:p>
          <a:p>
            <a:r>
              <a:rPr lang="nl-NL" sz="2400" dirty="0"/>
              <a:t>&gt; LA 2: Doelgroepanalyse 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1313F576-E259-4011-A0BA-E1B6CB2C6C18}"/>
              </a:ext>
            </a:extLst>
          </p:cNvPr>
          <p:cNvSpPr/>
          <p:nvPr/>
        </p:nvSpPr>
        <p:spPr>
          <a:xfrm rot="21002089">
            <a:off x="437975" y="362338"/>
            <a:ext cx="2796363" cy="192449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Met de groep hiermee aan de slag als een projectteam</a:t>
            </a:r>
          </a:p>
        </p:txBody>
      </p:sp>
    </p:spTree>
    <p:extLst>
      <p:ext uri="{BB962C8B-B14F-4D97-AF65-F5344CB8AC3E}">
        <p14:creationId xmlns:p14="http://schemas.microsoft.com/office/powerpoint/2010/main" val="2611323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stomer Collaboration Support Community | Workday">
            <a:extLst>
              <a:ext uri="{FF2B5EF4-FFF2-40B4-BE49-F238E27FC236}">
                <a16:creationId xmlns:a16="http://schemas.microsoft.com/office/drawing/2014/main" id="{80F154CF-98BC-4237-B038-DF8BE4AC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08" y="77119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E36FB83-4E7D-4633-AA52-49CBE4B99D52}"/>
              </a:ext>
            </a:extLst>
          </p:cNvPr>
          <p:cNvSpPr txBox="1"/>
          <p:nvPr/>
        </p:nvSpPr>
        <p:spPr>
          <a:xfrm flipH="1">
            <a:off x="4788629" y="2396813"/>
            <a:ext cx="2223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Vergroten of versterken van een community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7A9C40F-6211-4B90-AB7B-A7728B342C18}"/>
              </a:ext>
            </a:extLst>
          </p:cNvPr>
          <p:cNvSpPr txBox="1"/>
          <p:nvPr/>
        </p:nvSpPr>
        <p:spPr>
          <a:xfrm>
            <a:off x="1142999" y="4517147"/>
            <a:ext cx="4757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2"/>
                </a:solidFill>
              </a:rPr>
              <a:t>STAP 1 was </a:t>
            </a:r>
          </a:p>
          <a:p>
            <a:pPr algn="r"/>
            <a:r>
              <a:rPr lang="nl-NL" dirty="0">
                <a:solidFill>
                  <a:schemeClr val="bg2"/>
                </a:solidFill>
              </a:rPr>
              <a:t>Onderzoek naar de bestaande community, de opdrachtgever en thema. </a:t>
            </a:r>
          </a:p>
          <a:p>
            <a:pPr algn="r"/>
            <a:r>
              <a:rPr lang="nl-NL" dirty="0">
                <a:solidFill>
                  <a:schemeClr val="bg2"/>
                </a:solidFill>
              </a:rPr>
              <a:t>&gt;  LA 1: Community in beeld</a:t>
            </a:r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928D167B-E062-43F2-8C47-A96C28839482}"/>
              </a:ext>
            </a:extLst>
          </p:cNvPr>
          <p:cNvSpPr/>
          <p:nvPr/>
        </p:nvSpPr>
        <p:spPr>
          <a:xfrm>
            <a:off x="5702595" y="3429000"/>
            <a:ext cx="393405" cy="824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DFFB037-5E3A-4564-BAFB-33FE63C0C004}"/>
              </a:ext>
            </a:extLst>
          </p:cNvPr>
          <p:cNvSpPr txBox="1"/>
          <p:nvPr/>
        </p:nvSpPr>
        <p:spPr>
          <a:xfrm>
            <a:off x="6443837" y="4538494"/>
            <a:ext cx="5040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STAP 2 was</a:t>
            </a:r>
          </a:p>
          <a:p>
            <a:r>
              <a:rPr lang="nl-NL" dirty="0">
                <a:solidFill>
                  <a:schemeClr val="bg2"/>
                </a:solidFill>
              </a:rPr>
              <a:t>Het onderzoeken van de doelgroep van de community, de leden. </a:t>
            </a:r>
          </a:p>
          <a:p>
            <a:r>
              <a:rPr lang="nl-NL" dirty="0">
                <a:solidFill>
                  <a:schemeClr val="bg2"/>
                </a:solidFill>
              </a:rPr>
              <a:t>&gt; LA 2: Doelgroepanalyse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AB2B6C2-84CE-49AC-8138-8EFEC64A3260}"/>
              </a:ext>
            </a:extLst>
          </p:cNvPr>
          <p:cNvSpPr txBox="1"/>
          <p:nvPr/>
        </p:nvSpPr>
        <p:spPr>
          <a:xfrm>
            <a:off x="8059479" y="771193"/>
            <a:ext cx="31791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Ook onderzocht: </a:t>
            </a:r>
          </a:p>
          <a:p>
            <a:r>
              <a:rPr lang="nl-NL" sz="2400" dirty="0"/>
              <a:t>de stakeholders van de community</a:t>
            </a:r>
          </a:p>
          <a:p>
            <a:r>
              <a:rPr lang="nl-NL" sz="2400" dirty="0"/>
              <a:t>&gt; Hiermee kun je samenwerken om je doel te bereiken</a:t>
            </a:r>
          </a:p>
        </p:txBody>
      </p:sp>
      <p:sp>
        <p:nvSpPr>
          <p:cNvPr id="8" name="Pijl: omlaag 7">
            <a:extLst>
              <a:ext uri="{FF2B5EF4-FFF2-40B4-BE49-F238E27FC236}">
                <a16:creationId xmlns:a16="http://schemas.microsoft.com/office/drawing/2014/main" id="{2F69E3A6-07ED-40F9-9FD0-E948F052CD8C}"/>
              </a:ext>
            </a:extLst>
          </p:cNvPr>
          <p:cNvSpPr/>
          <p:nvPr/>
        </p:nvSpPr>
        <p:spPr>
          <a:xfrm rot="16200000">
            <a:off x="7227592" y="1513343"/>
            <a:ext cx="393405" cy="824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EFE42A6D-C132-403E-A214-C7A822F84F83}"/>
              </a:ext>
            </a:extLst>
          </p:cNvPr>
          <p:cNvSpPr/>
          <p:nvPr/>
        </p:nvSpPr>
        <p:spPr>
          <a:xfrm rot="21002089">
            <a:off x="537155" y="392519"/>
            <a:ext cx="2796363" cy="192449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Met de groep hiermee aan de slag als een projectteam</a:t>
            </a:r>
          </a:p>
        </p:txBody>
      </p:sp>
    </p:spTree>
    <p:extLst>
      <p:ext uri="{BB962C8B-B14F-4D97-AF65-F5344CB8AC3E}">
        <p14:creationId xmlns:p14="http://schemas.microsoft.com/office/powerpoint/2010/main" val="955049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stomer Collaboration Support Community | Workday">
            <a:extLst>
              <a:ext uri="{FF2B5EF4-FFF2-40B4-BE49-F238E27FC236}">
                <a16:creationId xmlns:a16="http://schemas.microsoft.com/office/drawing/2014/main" id="{80F154CF-98BC-4237-B038-DF8BE4AC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08" y="77119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E36FB83-4E7D-4633-AA52-49CBE4B99D52}"/>
              </a:ext>
            </a:extLst>
          </p:cNvPr>
          <p:cNvSpPr txBox="1"/>
          <p:nvPr/>
        </p:nvSpPr>
        <p:spPr>
          <a:xfrm flipH="1">
            <a:off x="4788629" y="2396813"/>
            <a:ext cx="2223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highlight>
                  <a:srgbClr val="FFFF00"/>
                </a:highlight>
              </a:rPr>
              <a:t>Vergroten</a:t>
            </a:r>
            <a:r>
              <a:rPr lang="nl-NL" dirty="0"/>
              <a:t> of versterken van een community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7A9C40F-6211-4B90-AB7B-A7728B342C18}"/>
              </a:ext>
            </a:extLst>
          </p:cNvPr>
          <p:cNvSpPr txBox="1"/>
          <p:nvPr/>
        </p:nvSpPr>
        <p:spPr>
          <a:xfrm>
            <a:off x="1142999" y="4517147"/>
            <a:ext cx="4757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2"/>
                </a:solidFill>
              </a:rPr>
              <a:t>STAP 1 was </a:t>
            </a:r>
          </a:p>
          <a:p>
            <a:pPr algn="r"/>
            <a:r>
              <a:rPr lang="nl-NL" dirty="0">
                <a:solidFill>
                  <a:schemeClr val="bg2"/>
                </a:solidFill>
              </a:rPr>
              <a:t>Onderzoek naar de bestaande community, de opdrachtgever en thema. </a:t>
            </a:r>
          </a:p>
          <a:p>
            <a:pPr algn="r"/>
            <a:r>
              <a:rPr lang="nl-NL" dirty="0">
                <a:solidFill>
                  <a:schemeClr val="bg2"/>
                </a:solidFill>
              </a:rPr>
              <a:t>&gt;  LA 1: Community in beeld</a:t>
            </a:r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928D167B-E062-43F2-8C47-A96C28839482}"/>
              </a:ext>
            </a:extLst>
          </p:cNvPr>
          <p:cNvSpPr/>
          <p:nvPr/>
        </p:nvSpPr>
        <p:spPr>
          <a:xfrm>
            <a:off x="5702595" y="3429000"/>
            <a:ext cx="393405" cy="824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DFFB037-5E3A-4564-BAFB-33FE63C0C004}"/>
              </a:ext>
            </a:extLst>
          </p:cNvPr>
          <p:cNvSpPr txBox="1"/>
          <p:nvPr/>
        </p:nvSpPr>
        <p:spPr>
          <a:xfrm>
            <a:off x="6443837" y="4538494"/>
            <a:ext cx="5040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STAP 2 was</a:t>
            </a:r>
          </a:p>
          <a:p>
            <a:r>
              <a:rPr lang="nl-NL" dirty="0">
                <a:solidFill>
                  <a:schemeClr val="bg2"/>
                </a:solidFill>
              </a:rPr>
              <a:t>Het onderzoeken van de doelgroep van de community, de leden. </a:t>
            </a:r>
          </a:p>
          <a:p>
            <a:r>
              <a:rPr lang="nl-NL" dirty="0">
                <a:solidFill>
                  <a:schemeClr val="bg2"/>
                </a:solidFill>
              </a:rPr>
              <a:t>&gt; LA 2: Doelgroepanalyse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AB2B6C2-84CE-49AC-8138-8EFEC64A3260}"/>
              </a:ext>
            </a:extLst>
          </p:cNvPr>
          <p:cNvSpPr txBox="1"/>
          <p:nvPr/>
        </p:nvSpPr>
        <p:spPr>
          <a:xfrm>
            <a:off x="8059479" y="771193"/>
            <a:ext cx="3179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Ook onderzocht: </a:t>
            </a:r>
          </a:p>
          <a:p>
            <a:r>
              <a:rPr lang="nl-NL" dirty="0">
                <a:solidFill>
                  <a:schemeClr val="bg2"/>
                </a:solidFill>
              </a:rPr>
              <a:t>de stakeholders van de community</a:t>
            </a:r>
          </a:p>
          <a:p>
            <a:r>
              <a:rPr lang="nl-NL" dirty="0">
                <a:solidFill>
                  <a:schemeClr val="bg2"/>
                </a:solidFill>
              </a:rPr>
              <a:t>&gt; Hiermee kun je samenwerken om je doel te bereiken</a:t>
            </a:r>
          </a:p>
        </p:txBody>
      </p:sp>
      <p:sp>
        <p:nvSpPr>
          <p:cNvPr id="8" name="Pijl: omlaag 7">
            <a:extLst>
              <a:ext uri="{FF2B5EF4-FFF2-40B4-BE49-F238E27FC236}">
                <a16:creationId xmlns:a16="http://schemas.microsoft.com/office/drawing/2014/main" id="{2F69E3A6-07ED-40F9-9FD0-E948F052CD8C}"/>
              </a:ext>
            </a:extLst>
          </p:cNvPr>
          <p:cNvSpPr/>
          <p:nvPr/>
        </p:nvSpPr>
        <p:spPr>
          <a:xfrm rot="16200000">
            <a:off x="7227592" y="1513343"/>
            <a:ext cx="393405" cy="824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EFE42A6D-C132-403E-A214-C7A822F84F83}"/>
              </a:ext>
            </a:extLst>
          </p:cNvPr>
          <p:cNvSpPr/>
          <p:nvPr/>
        </p:nvSpPr>
        <p:spPr>
          <a:xfrm rot="21002089">
            <a:off x="627099" y="452958"/>
            <a:ext cx="2796363" cy="192449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Met de groep hiermee aan de slag als een projectteam</a:t>
            </a:r>
          </a:p>
        </p:txBody>
      </p:sp>
      <p:sp>
        <p:nvSpPr>
          <p:cNvPr id="10" name="Pijl: omlaag 9">
            <a:extLst>
              <a:ext uri="{FF2B5EF4-FFF2-40B4-BE49-F238E27FC236}">
                <a16:creationId xmlns:a16="http://schemas.microsoft.com/office/drawing/2014/main" id="{D0C0DB7D-EF34-47D5-9D0A-14428200C63D}"/>
              </a:ext>
            </a:extLst>
          </p:cNvPr>
          <p:cNvSpPr/>
          <p:nvPr/>
        </p:nvSpPr>
        <p:spPr>
          <a:xfrm rot="5400000">
            <a:off x="4020645" y="2446466"/>
            <a:ext cx="393405" cy="824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E792759-D2F7-4D73-9FDB-0E011D2AC6DE}"/>
              </a:ext>
            </a:extLst>
          </p:cNvPr>
          <p:cNvSpPr txBox="1"/>
          <p:nvPr/>
        </p:nvSpPr>
        <p:spPr>
          <a:xfrm>
            <a:off x="-37471" y="2578155"/>
            <a:ext cx="3763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highlight>
                  <a:srgbClr val="FFFF00"/>
                </a:highlight>
              </a:rPr>
              <a:t>Geleerd over het werven van nieuwe community- leden. De bijeenkomst in week 7 is een manier om de community te vergroten. </a:t>
            </a:r>
          </a:p>
        </p:txBody>
      </p:sp>
    </p:spTree>
    <p:extLst>
      <p:ext uri="{BB962C8B-B14F-4D97-AF65-F5344CB8AC3E}">
        <p14:creationId xmlns:p14="http://schemas.microsoft.com/office/powerpoint/2010/main" val="3773445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stomer Collaboration Support Community | Workday">
            <a:extLst>
              <a:ext uri="{FF2B5EF4-FFF2-40B4-BE49-F238E27FC236}">
                <a16:creationId xmlns:a16="http://schemas.microsoft.com/office/drawing/2014/main" id="{80F154CF-98BC-4237-B038-DF8BE4AC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08" y="77119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E36FB83-4E7D-4633-AA52-49CBE4B99D52}"/>
              </a:ext>
            </a:extLst>
          </p:cNvPr>
          <p:cNvSpPr txBox="1"/>
          <p:nvPr/>
        </p:nvSpPr>
        <p:spPr>
          <a:xfrm flipH="1">
            <a:off x="4788629" y="2396813"/>
            <a:ext cx="2223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Vergroten of </a:t>
            </a:r>
            <a:r>
              <a:rPr lang="nl-NL" dirty="0">
                <a:highlight>
                  <a:srgbClr val="FFFF00"/>
                </a:highlight>
              </a:rPr>
              <a:t>versterken</a:t>
            </a:r>
            <a:r>
              <a:rPr lang="nl-NL" dirty="0"/>
              <a:t> van een community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7A9C40F-6211-4B90-AB7B-A7728B342C18}"/>
              </a:ext>
            </a:extLst>
          </p:cNvPr>
          <p:cNvSpPr txBox="1"/>
          <p:nvPr/>
        </p:nvSpPr>
        <p:spPr>
          <a:xfrm>
            <a:off x="1142999" y="4517147"/>
            <a:ext cx="4757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2"/>
                </a:solidFill>
              </a:rPr>
              <a:t>STAP 1 was </a:t>
            </a:r>
          </a:p>
          <a:p>
            <a:pPr algn="r"/>
            <a:r>
              <a:rPr lang="nl-NL" dirty="0">
                <a:solidFill>
                  <a:schemeClr val="bg2"/>
                </a:solidFill>
              </a:rPr>
              <a:t>Onderzoek naar de bestaande community, de opdrachtgever en thema. </a:t>
            </a:r>
          </a:p>
          <a:p>
            <a:pPr algn="r"/>
            <a:r>
              <a:rPr lang="nl-NL" dirty="0">
                <a:solidFill>
                  <a:schemeClr val="bg2"/>
                </a:solidFill>
              </a:rPr>
              <a:t>&gt;  LA 1: Community in beeld</a:t>
            </a:r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928D167B-E062-43F2-8C47-A96C28839482}"/>
              </a:ext>
            </a:extLst>
          </p:cNvPr>
          <p:cNvSpPr/>
          <p:nvPr/>
        </p:nvSpPr>
        <p:spPr>
          <a:xfrm>
            <a:off x="5702595" y="3429000"/>
            <a:ext cx="393405" cy="824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DFFB037-5E3A-4564-BAFB-33FE63C0C004}"/>
              </a:ext>
            </a:extLst>
          </p:cNvPr>
          <p:cNvSpPr txBox="1"/>
          <p:nvPr/>
        </p:nvSpPr>
        <p:spPr>
          <a:xfrm>
            <a:off x="6443837" y="4538494"/>
            <a:ext cx="5040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STAP 2 was</a:t>
            </a:r>
          </a:p>
          <a:p>
            <a:r>
              <a:rPr lang="nl-NL" dirty="0">
                <a:solidFill>
                  <a:schemeClr val="bg2"/>
                </a:solidFill>
              </a:rPr>
              <a:t>Het onderzoeken van de doelgroep van de community, de leden. </a:t>
            </a:r>
          </a:p>
          <a:p>
            <a:r>
              <a:rPr lang="nl-NL" dirty="0">
                <a:solidFill>
                  <a:schemeClr val="bg2"/>
                </a:solidFill>
              </a:rPr>
              <a:t>&gt; LA 2: Doelgroepanalyse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AB2B6C2-84CE-49AC-8138-8EFEC64A3260}"/>
              </a:ext>
            </a:extLst>
          </p:cNvPr>
          <p:cNvSpPr txBox="1"/>
          <p:nvPr/>
        </p:nvSpPr>
        <p:spPr>
          <a:xfrm>
            <a:off x="8059479" y="771193"/>
            <a:ext cx="3179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Ook onderzocht: </a:t>
            </a:r>
          </a:p>
          <a:p>
            <a:r>
              <a:rPr lang="nl-NL" dirty="0">
                <a:solidFill>
                  <a:schemeClr val="bg2"/>
                </a:solidFill>
              </a:rPr>
              <a:t>de stakeholders van de community</a:t>
            </a:r>
          </a:p>
          <a:p>
            <a:r>
              <a:rPr lang="nl-NL" dirty="0">
                <a:solidFill>
                  <a:schemeClr val="bg2"/>
                </a:solidFill>
              </a:rPr>
              <a:t>&gt; Hiermee kun je samenwerken om je doel te bereiken</a:t>
            </a:r>
          </a:p>
        </p:txBody>
      </p:sp>
      <p:sp>
        <p:nvSpPr>
          <p:cNvPr id="8" name="Pijl: omlaag 7">
            <a:extLst>
              <a:ext uri="{FF2B5EF4-FFF2-40B4-BE49-F238E27FC236}">
                <a16:creationId xmlns:a16="http://schemas.microsoft.com/office/drawing/2014/main" id="{2F69E3A6-07ED-40F9-9FD0-E948F052CD8C}"/>
              </a:ext>
            </a:extLst>
          </p:cNvPr>
          <p:cNvSpPr/>
          <p:nvPr/>
        </p:nvSpPr>
        <p:spPr>
          <a:xfrm rot="16200000">
            <a:off x="7339178" y="1294548"/>
            <a:ext cx="393405" cy="824023"/>
          </a:xfrm>
          <a:prstGeom prst="downArrow">
            <a:avLst>
              <a:gd name="adj1" fmla="val 50000"/>
              <a:gd name="adj2" fmla="val 58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EFE42A6D-C132-403E-A214-C7A822F84F83}"/>
              </a:ext>
            </a:extLst>
          </p:cNvPr>
          <p:cNvSpPr/>
          <p:nvPr/>
        </p:nvSpPr>
        <p:spPr>
          <a:xfrm rot="21002089">
            <a:off x="598975" y="439591"/>
            <a:ext cx="2796363" cy="192449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Met de groep hiermee aan de slag als een projectteam</a:t>
            </a:r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450C01D6-3754-4D9B-8F06-BA0CDE21B7AF}"/>
              </a:ext>
            </a:extLst>
          </p:cNvPr>
          <p:cNvSpPr/>
          <p:nvPr/>
        </p:nvSpPr>
        <p:spPr>
          <a:xfrm rot="17648854">
            <a:off x="7211302" y="2633457"/>
            <a:ext cx="393405" cy="824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227A119-C0C8-463B-AE0D-0FFF7977D33B}"/>
              </a:ext>
            </a:extLst>
          </p:cNvPr>
          <p:cNvSpPr txBox="1"/>
          <p:nvPr/>
        </p:nvSpPr>
        <p:spPr>
          <a:xfrm>
            <a:off x="8155172" y="2934586"/>
            <a:ext cx="2643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highlight>
                  <a:srgbClr val="FFFF00"/>
                </a:highlight>
              </a:rPr>
              <a:t>Geleerd wat er belangrijk is om mensen te binden aan een community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22A6322-582D-4E0D-8244-81A40A408B3E}"/>
              </a:ext>
            </a:extLst>
          </p:cNvPr>
          <p:cNvSpPr txBox="1"/>
          <p:nvPr/>
        </p:nvSpPr>
        <p:spPr>
          <a:xfrm>
            <a:off x="481676" y="2591522"/>
            <a:ext cx="3763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2"/>
                </a:solidFill>
              </a:rPr>
              <a:t>Geleerd over het werven van nieuwe community- leden. De bijeenkomst in week 7 is een manier om de community te vergroten. </a:t>
            </a:r>
          </a:p>
        </p:txBody>
      </p:sp>
      <p:sp>
        <p:nvSpPr>
          <p:cNvPr id="14" name="Pijl: omlaag 13">
            <a:extLst>
              <a:ext uri="{FF2B5EF4-FFF2-40B4-BE49-F238E27FC236}">
                <a16:creationId xmlns:a16="http://schemas.microsoft.com/office/drawing/2014/main" id="{2500F4FB-F4BC-4BC5-9560-6C167A880F7D}"/>
              </a:ext>
            </a:extLst>
          </p:cNvPr>
          <p:cNvSpPr/>
          <p:nvPr/>
        </p:nvSpPr>
        <p:spPr>
          <a:xfrm rot="5400000">
            <a:off x="4488281" y="2748111"/>
            <a:ext cx="393405" cy="824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1510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stomer Collaboration Support Community | Workday">
            <a:extLst>
              <a:ext uri="{FF2B5EF4-FFF2-40B4-BE49-F238E27FC236}">
                <a16:creationId xmlns:a16="http://schemas.microsoft.com/office/drawing/2014/main" id="{80F154CF-98BC-4237-B038-DF8BE4AC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08" y="77119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E36FB83-4E7D-4633-AA52-49CBE4B99D52}"/>
              </a:ext>
            </a:extLst>
          </p:cNvPr>
          <p:cNvSpPr txBox="1"/>
          <p:nvPr/>
        </p:nvSpPr>
        <p:spPr>
          <a:xfrm flipH="1">
            <a:off x="4788629" y="2396813"/>
            <a:ext cx="2223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Vergroten of versterken van een community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7A9C40F-6211-4B90-AB7B-A7728B342C18}"/>
              </a:ext>
            </a:extLst>
          </p:cNvPr>
          <p:cNvSpPr txBox="1"/>
          <p:nvPr/>
        </p:nvSpPr>
        <p:spPr>
          <a:xfrm>
            <a:off x="1142999" y="4517147"/>
            <a:ext cx="4757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2"/>
                </a:solidFill>
              </a:rPr>
              <a:t>STAP 1 was </a:t>
            </a:r>
          </a:p>
          <a:p>
            <a:pPr algn="r"/>
            <a:r>
              <a:rPr lang="nl-NL" dirty="0">
                <a:solidFill>
                  <a:schemeClr val="bg2"/>
                </a:solidFill>
              </a:rPr>
              <a:t>Onderzoek naar de bestaande community, de opdrachtgever en thema. </a:t>
            </a:r>
          </a:p>
          <a:p>
            <a:pPr algn="r"/>
            <a:r>
              <a:rPr lang="nl-NL" dirty="0">
                <a:solidFill>
                  <a:schemeClr val="bg2"/>
                </a:solidFill>
              </a:rPr>
              <a:t>&gt;  LA 1: Community in beeld</a:t>
            </a:r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928D167B-E062-43F2-8C47-A96C28839482}"/>
              </a:ext>
            </a:extLst>
          </p:cNvPr>
          <p:cNvSpPr/>
          <p:nvPr/>
        </p:nvSpPr>
        <p:spPr>
          <a:xfrm>
            <a:off x="5702595" y="3429000"/>
            <a:ext cx="393405" cy="824023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DFFB037-5E3A-4564-BAFB-33FE63C0C004}"/>
              </a:ext>
            </a:extLst>
          </p:cNvPr>
          <p:cNvSpPr txBox="1"/>
          <p:nvPr/>
        </p:nvSpPr>
        <p:spPr>
          <a:xfrm>
            <a:off x="6443837" y="4538494"/>
            <a:ext cx="5040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STAP 2 was</a:t>
            </a:r>
          </a:p>
          <a:p>
            <a:r>
              <a:rPr lang="nl-NL" dirty="0">
                <a:solidFill>
                  <a:schemeClr val="bg2"/>
                </a:solidFill>
              </a:rPr>
              <a:t>Het onderzoeken van de doelgroep van de community, de leden. </a:t>
            </a:r>
          </a:p>
          <a:p>
            <a:r>
              <a:rPr lang="nl-NL" dirty="0">
                <a:solidFill>
                  <a:schemeClr val="bg2"/>
                </a:solidFill>
              </a:rPr>
              <a:t>&gt; LA 2: Doelgroepanalyse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AB2B6C2-84CE-49AC-8138-8EFEC64A3260}"/>
              </a:ext>
            </a:extLst>
          </p:cNvPr>
          <p:cNvSpPr txBox="1"/>
          <p:nvPr/>
        </p:nvSpPr>
        <p:spPr>
          <a:xfrm>
            <a:off x="8059479" y="771193"/>
            <a:ext cx="3179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Ook onderzocht: </a:t>
            </a:r>
          </a:p>
          <a:p>
            <a:r>
              <a:rPr lang="nl-NL" dirty="0">
                <a:solidFill>
                  <a:schemeClr val="bg2"/>
                </a:solidFill>
              </a:rPr>
              <a:t>de stakeholders van de community</a:t>
            </a:r>
          </a:p>
          <a:p>
            <a:r>
              <a:rPr lang="nl-NL" dirty="0">
                <a:solidFill>
                  <a:schemeClr val="bg2"/>
                </a:solidFill>
              </a:rPr>
              <a:t>&gt; Hiermee kun je samenwerken om je doel te bereiken</a:t>
            </a:r>
          </a:p>
        </p:txBody>
      </p:sp>
      <p:sp>
        <p:nvSpPr>
          <p:cNvPr id="8" name="Pijl: omlaag 7">
            <a:extLst>
              <a:ext uri="{FF2B5EF4-FFF2-40B4-BE49-F238E27FC236}">
                <a16:creationId xmlns:a16="http://schemas.microsoft.com/office/drawing/2014/main" id="{2F69E3A6-07ED-40F9-9FD0-E948F052CD8C}"/>
              </a:ext>
            </a:extLst>
          </p:cNvPr>
          <p:cNvSpPr/>
          <p:nvPr/>
        </p:nvSpPr>
        <p:spPr>
          <a:xfrm rot="16200000">
            <a:off x="7339178" y="1294548"/>
            <a:ext cx="393405" cy="824023"/>
          </a:xfrm>
          <a:prstGeom prst="downArrow">
            <a:avLst>
              <a:gd name="adj1" fmla="val 50000"/>
              <a:gd name="adj2" fmla="val 5830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EFE42A6D-C132-403E-A214-C7A822F84F83}"/>
              </a:ext>
            </a:extLst>
          </p:cNvPr>
          <p:cNvSpPr/>
          <p:nvPr/>
        </p:nvSpPr>
        <p:spPr>
          <a:xfrm rot="21002089">
            <a:off x="598975" y="439591"/>
            <a:ext cx="2796363" cy="192449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Met de groep hiermee aan de slag als een projectteam</a:t>
            </a:r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450C01D6-3754-4D9B-8F06-BA0CDE21B7AF}"/>
              </a:ext>
            </a:extLst>
          </p:cNvPr>
          <p:cNvSpPr/>
          <p:nvPr/>
        </p:nvSpPr>
        <p:spPr>
          <a:xfrm rot="17648854">
            <a:off x="7211302" y="2633457"/>
            <a:ext cx="393405" cy="824023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227A119-C0C8-463B-AE0D-0FFF7977D33B}"/>
              </a:ext>
            </a:extLst>
          </p:cNvPr>
          <p:cNvSpPr txBox="1"/>
          <p:nvPr/>
        </p:nvSpPr>
        <p:spPr>
          <a:xfrm>
            <a:off x="8155172" y="2934586"/>
            <a:ext cx="2643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Geleerd wat er belangrijk is om mensen te binden aan een community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22A6322-582D-4E0D-8244-81A40A408B3E}"/>
              </a:ext>
            </a:extLst>
          </p:cNvPr>
          <p:cNvSpPr txBox="1"/>
          <p:nvPr/>
        </p:nvSpPr>
        <p:spPr>
          <a:xfrm>
            <a:off x="481676" y="2591522"/>
            <a:ext cx="37631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2"/>
                </a:solidFill>
              </a:rPr>
              <a:t>Geleerd over het werven van nieuwe community- leden. </a:t>
            </a:r>
            <a:r>
              <a:rPr lang="nl-NL" sz="2400" dirty="0">
                <a:highlight>
                  <a:srgbClr val="FFFF00"/>
                </a:highlight>
              </a:rPr>
              <a:t>De bijeenkomst in week 7 is een manier om de community te vergroten. </a:t>
            </a:r>
            <a:endParaRPr lang="nl-NL" dirty="0">
              <a:highlight>
                <a:srgbClr val="FFFF00"/>
              </a:highlight>
            </a:endParaRPr>
          </a:p>
        </p:txBody>
      </p:sp>
      <p:sp>
        <p:nvSpPr>
          <p:cNvPr id="14" name="Pijl: omlaag 13">
            <a:extLst>
              <a:ext uri="{FF2B5EF4-FFF2-40B4-BE49-F238E27FC236}">
                <a16:creationId xmlns:a16="http://schemas.microsoft.com/office/drawing/2014/main" id="{2500F4FB-F4BC-4BC5-9560-6C167A880F7D}"/>
              </a:ext>
            </a:extLst>
          </p:cNvPr>
          <p:cNvSpPr/>
          <p:nvPr/>
        </p:nvSpPr>
        <p:spPr>
          <a:xfrm rot="5400000">
            <a:off x="4488281" y="2748111"/>
            <a:ext cx="393405" cy="824023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E3CB7E9-147F-4F73-8164-92798A80564A}"/>
              </a:ext>
            </a:extLst>
          </p:cNvPr>
          <p:cNvSpPr/>
          <p:nvPr/>
        </p:nvSpPr>
        <p:spPr>
          <a:xfrm>
            <a:off x="282256" y="4859671"/>
            <a:ext cx="3763172" cy="128653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Communicatieplan om reclame te maken voor de bijeenkomst 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A757E8F-A39B-4097-A29A-AF820EB77FF7}"/>
              </a:ext>
            </a:extLst>
          </p:cNvPr>
          <p:cNvSpPr/>
          <p:nvPr/>
        </p:nvSpPr>
        <p:spPr>
          <a:xfrm>
            <a:off x="4290361" y="4859671"/>
            <a:ext cx="3763172" cy="128653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Een uitnodiging om deelnemers te werven 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2FD7B1A4-947B-415A-AA9B-268B63E08891}"/>
              </a:ext>
            </a:extLst>
          </p:cNvPr>
          <p:cNvSpPr/>
          <p:nvPr/>
        </p:nvSpPr>
        <p:spPr>
          <a:xfrm>
            <a:off x="8265038" y="4854745"/>
            <a:ext cx="3763172" cy="128653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Een draaiboek voor de voorbereidingen en uitvoering van de bijeenkomst</a:t>
            </a:r>
          </a:p>
        </p:txBody>
      </p:sp>
    </p:spTree>
    <p:extLst>
      <p:ext uri="{BB962C8B-B14F-4D97-AF65-F5344CB8AC3E}">
        <p14:creationId xmlns:p14="http://schemas.microsoft.com/office/powerpoint/2010/main" val="369471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stomer Collaboration Support Community | Workday">
            <a:extLst>
              <a:ext uri="{FF2B5EF4-FFF2-40B4-BE49-F238E27FC236}">
                <a16:creationId xmlns:a16="http://schemas.microsoft.com/office/drawing/2014/main" id="{80F154CF-98BC-4237-B038-DF8BE4AC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08" y="77119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E36FB83-4E7D-4633-AA52-49CBE4B99D52}"/>
              </a:ext>
            </a:extLst>
          </p:cNvPr>
          <p:cNvSpPr txBox="1"/>
          <p:nvPr/>
        </p:nvSpPr>
        <p:spPr>
          <a:xfrm flipH="1">
            <a:off x="4788629" y="2396813"/>
            <a:ext cx="2223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Vergroten of versterken van een community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7A9C40F-6211-4B90-AB7B-A7728B342C18}"/>
              </a:ext>
            </a:extLst>
          </p:cNvPr>
          <p:cNvSpPr txBox="1"/>
          <p:nvPr/>
        </p:nvSpPr>
        <p:spPr>
          <a:xfrm>
            <a:off x="1142999" y="4517147"/>
            <a:ext cx="4757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2"/>
                </a:solidFill>
              </a:rPr>
              <a:t>STAP 1 was </a:t>
            </a:r>
          </a:p>
          <a:p>
            <a:pPr algn="r"/>
            <a:r>
              <a:rPr lang="nl-NL" dirty="0">
                <a:solidFill>
                  <a:schemeClr val="bg2"/>
                </a:solidFill>
              </a:rPr>
              <a:t>Onderzoek naar de bestaande community, de opdrachtgever en thema. </a:t>
            </a:r>
          </a:p>
          <a:p>
            <a:pPr algn="r"/>
            <a:r>
              <a:rPr lang="nl-NL" dirty="0">
                <a:solidFill>
                  <a:schemeClr val="bg2"/>
                </a:solidFill>
              </a:rPr>
              <a:t>&gt;  LA 1: Community in beeld</a:t>
            </a:r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928D167B-E062-43F2-8C47-A96C28839482}"/>
              </a:ext>
            </a:extLst>
          </p:cNvPr>
          <p:cNvSpPr/>
          <p:nvPr/>
        </p:nvSpPr>
        <p:spPr>
          <a:xfrm>
            <a:off x="5702595" y="3429000"/>
            <a:ext cx="393405" cy="82402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DFFB037-5E3A-4564-BAFB-33FE63C0C004}"/>
              </a:ext>
            </a:extLst>
          </p:cNvPr>
          <p:cNvSpPr txBox="1"/>
          <p:nvPr/>
        </p:nvSpPr>
        <p:spPr>
          <a:xfrm>
            <a:off x="6443837" y="4538494"/>
            <a:ext cx="5040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STAP 2 was</a:t>
            </a:r>
          </a:p>
          <a:p>
            <a:r>
              <a:rPr lang="nl-NL" dirty="0">
                <a:solidFill>
                  <a:schemeClr val="bg2"/>
                </a:solidFill>
              </a:rPr>
              <a:t>Het onderzoeken van de doelgroep van de community, de leden. </a:t>
            </a:r>
          </a:p>
          <a:p>
            <a:r>
              <a:rPr lang="nl-NL" dirty="0">
                <a:solidFill>
                  <a:schemeClr val="bg2"/>
                </a:solidFill>
              </a:rPr>
              <a:t>&gt; LA 2: Doelgroepanalyse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AB2B6C2-84CE-49AC-8138-8EFEC64A3260}"/>
              </a:ext>
            </a:extLst>
          </p:cNvPr>
          <p:cNvSpPr txBox="1"/>
          <p:nvPr/>
        </p:nvSpPr>
        <p:spPr>
          <a:xfrm>
            <a:off x="8059479" y="771193"/>
            <a:ext cx="3179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Ook onderzocht: </a:t>
            </a:r>
          </a:p>
          <a:p>
            <a:r>
              <a:rPr lang="nl-NL" dirty="0">
                <a:solidFill>
                  <a:schemeClr val="bg2"/>
                </a:solidFill>
              </a:rPr>
              <a:t>de stakeholders van de community</a:t>
            </a:r>
          </a:p>
          <a:p>
            <a:r>
              <a:rPr lang="nl-NL" dirty="0">
                <a:solidFill>
                  <a:schemeClr val="bg2"/>
                </a:solidFill>
              </a:rPr>
              <a:t>&gt; Hiermee kun je samenwerken om je doel te bereiken</a:t>
            </a:r>
          </a:p>
        </p:txBody>
      </p:sp>
      <p:sp>
        <p:nvSpPr>
          <p:cNvPr id="8" name="Pijl: omlaag 7">
            <a:extLst>
              <a:ext uri="{FF2B5EF4-FFF2-40B4-BE49-F238E27FC236}">
                <a16:creationId xmlns:a16="http://schemas.microsoft.com/office/drawing/2014/main" id="{2F69E3A6-07ED-40F9-9FD0-E948F052CD8C}"/>
              </a:ext>
            </a:extLst>
          </p:cNvPr>
          <p:cNvSpPr/>
          <p:nvPr/>
        </p:nvSpPr>
        <p:spPr>
          <a:xfrm rot="16200000">
            <a:off x="7339178" y="1294548"/>
            <a:ext cx="393405" cy="824023"/>
          </a:xfrm>
          <a:prstGeom prst="downArrow">
            <a:avLst>
              <a:gd name="adj1" fmla="val 50000"/>
              <a:gd name="adj2" fmla="val 58301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EFE42A6D-C132-403E-A214-C7A822F84F83}"/>
              </a:ext>
            </a:extLst>
          </p:cNvPr>
          <p:cNvSpPr/>
          <p:nvPr/>
        </p:nvSpPr>
        <p:spPr>
          <a:xfrm rot="21002089">
            <a:off x="598975" y="439591"/>
            <a:ext cx="2796363" cy="192449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Met de groep hiermee aan de slag als een projectteam</a:t>
            </a:r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450C01D6-3754-4D9B-8F06-BA0CDE21B7AF}"/>
              </a:ext>
            </a:extLst>
          </p:cNvPr>
          <p:cNvSpPr/>
          <p:nvPr/>
        </p:nvSpPr>
        <p:spPr>
          <a:xfrm rot="17648854">
            <a:off x="7211302" y="2633457"/>
            <a:ext cx="393405" cy="82402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227A119-C0C8-463B-AE0D-0FFF7977D33B}"/>
              </a:ext>
            </a:extLst>
          </p:cNvPr>
          <p:cNvSpPr txBox="1"/>
          <p:nvPr/>
        </p:nvSpPr>
        <p:spPr>
          <a:xfrm>
            <a:off x="8155172" y="2934586"/>
            <a:ext cx="2643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Geleerd wat er belangrijk is om mensen te binden aan een community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22A6322-582D-4E0D-8244-81A40A408B3E}"/>
              </a:ext>
            </a:extLst>
          </p:cNvPr>
          <p:cNvSpPr txBox="1"/>
          <p:nvPr/>
        </p:nvSpPr>
        <p:spPr>
          <a:xfrm>
            <a:off x="481676" y="2591522"/>
            <a:ext cx="37631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2"/>
                </a:solidFill>
              </a:rPr>
              <a:t>Geleerd over het werven van nieuwe community- leden. </a:t>
            </a:r>
            <a:r>
              <a:rPr lang="nl-NL" sz="2400" dirty="0">
                <a:highlight>
                  <a:srgbClr val="FFFF00"/>
                </a:highlight>
              </a:rPr>
              <a:t>De bijeenkomst in week 7 is een manier om de community te vergroten. </a:t>
            </a:r>
            <a:endParaRPr lang="nl-NL" dirty="0">
              <a:highlight>
                <a:srgbClr val="FFFF00"/>
              </a:highlight>
            </a:endParaRPr>
          </a:p>
        </p:txBody>
      </p:sp>
      <p:sp>
        <p:nvSpPr>
          <p:cNvPr id="14" name="Pijl: omlaag 13">
            <a:extLst>
              <a:ext uri="{FF2B5EF4-FFF2-40B4-BE49-F238E27FC236}">
                <a16:creationId xmlns:a16="http://schemas.microsoft.com/office/drawing/2014/main" id="{2500F4FB-F4BC-4BC5-9560-6C167A880F7D}"/>
              </a:ext>
            </a:extLst>
          </p:cNvPr>
          <p:cNvSpPr/>
          <p:nvPr/>
        </p:nvSpPr>
        <p:spPr>
          <a:xfrm rot="5400000">
            <a:off x="4488281" y="2748111"/>
            <a:ext cx="393405" cy="82402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E3CB7E9-147F-4F73-8164-92798A80564A}"/>
              </a:ext>
            </a:extLst>
          </p:cNvPr>
          <p:cNvSpPr/>
          <p:nvPr/>
        </p:nvSpPr>
        <p:spPr>
          <a:xfrm>
            <a:off x="282256" y="4859671"/>
            <a:ext cx="3763172" cy="12865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Communicatieplan om reclame te maken voor de bijeenkomst 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A757E8F-A39B-4097-A29A-AF820EB77FF7}"/>
              </a:ext>
            </a:extLst>
          </p:cNvPr>
          <p:cNvSpPr/>
          <p:nvPr/>
        </p:nvSpPr>
        <p:spPr>
          <a:xfrm>
            <a:off x="4290361" y="4859671"/>
            <a:ext cx="3763172" cy="12865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Een uitnodiging om deelnemers te werven 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2FD7B1A4-947B-415A-AA9B-268B63E08891}"/>
              </a:ext>
            </a:extLst>
          </p:cNvPr>
          <p:cNvSpPr/>
          <p:nvPr/>
        </p:nvSpPr>
        <p:spPr>
          <a:xfrm>
            <a:off x="8265038" y="4854745"/>
            <a:ext cx="3763172" cy="128653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Een draaiboek voor de voorbereidingen </a:t>
            </a:r>
            <a:r>
              <a:rPr lang="nl-NL" b="1" dirty="0"/>
              <a:t>en uitvoering </a:t>
            </a:r>
            <a:r>
              <a:rPr lang="nl-NL" dirty="0"/>
              <a:t>van de bijeenkomst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3FA02F52-9793-475A-AA3B-C5E3297276AA}"/>
              </a:ext>
            </a:extLst>
          </p:cNvPr>
          <p:cNvSpPr/>
          <p:nvPr/>
        </p:nvSpPr>
        <p:spPr>
          <a:xfrm>
            <a:off x="8389008" y="221359"/>
            <a:ext cx="3234632" cy="405432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Voor de uitvoering van de bijeenkomst is het belangrijk om meer te weten over: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NL" sz="2000" dirty="0"/>
              <a:t>Actieve werkvormen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NL" sz="2000" dirty="0"/>
              <a:t>Groepsdynamica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NL" sz="2000" dirty="0"/>
              <a:t>Communicatie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NL" sz="2000" dirty="0"/>
              <a:t>Evaluatie </a:t>
            </a:r>
          </a:p>
        </p:txBody>
      </p:sp>
      <p:sp>
        <p:nvSpPr>
          <p:cNvPr id="18" name="Pijl: omlaag 17">
            <a:extLst>
              <a:ext uri="{FF2B5EF4-FFF2-40B4-BE49-F238E27FC236}">
                <a16:creationId xmlns:a16="http://schemas.microsoft.com/office/drawing/2014/main" id="{EB615EAC-883A-4C4D-BD04-A19934052912}"/>
              </a:ext>
            </a:extLst>
          </p:cNvPr>
          <p:cNvSpPr/>
          <p:nvPr/>
        </p:nvSpPr>
        <p:spPr>
          <a:xfrm rot="10800000">
            <a:off x="11145453" y="3767910"/>
            <a:ext cx="393405" cy="824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577919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8E09137C68A74EA55321485504F917" ma:contentTypeVersion="14" ma:contentTypeDescription="Een nieuw document maken." ma:contentTypeScope="" ma:versionID="a3c3b2d2316bbff68d369b35dcdb8578">
  <xsd:schema xmlns:xsd="http://www.w3.org/2001/XMLSchema" xmlns:xs="http://www.w3.org/2001/XMLSchema" xmlns:p="http://schemas.microsoft.com/office/2006/metadata/properties" xmlns:ns2="2c4f0c93-2979-4f27-aab2-70de95932352" xmlns:ns3="c6f82ce1-f6df-49a5-8b49-cf8409a27aa4" targetNamespace="http://schemas.microsoft.com/office/2006/metadata/properties" ma:root="true" ma:fieldsID="0dc031163889b163ad3cab64943a7718" ns2:_="" ns3:_="">
    <xsd:import namespace="2c4f0c93-2979-4f27-aab2-70de95932352"/>
    <xsd:import namespace="c6f82ce1-f6df-49a5-8b49-cf8409a27a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f0c93-2979-4f27-aab2-70de959323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82ce1-f6df-49a5-8b49-cf8409a27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BEE454-69F9-4BB2-8E0E-4D1FD089EA5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0D51FC5-9611-4270-B0FE-CAD0BC1144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272E6C-E930-412F-B243-4A1459392D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4f0c93-2979-4f27-aab2-70de95932352"/>
    <ds:schemaRef ds:uri="c6f82ce1-f6df-49a5-8b49-cf8409a27a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1104</Words>
  <Application>Microsoft Office PowerPoint</Application>
  <PresentationFormat>Breedbeeld</PresentationFormat>
  <Paragraphs>143</Paragraphs>
  <Slides>13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Lucida Handwriting</vt:lpstr>
      <vt:lpstr>Kantoorthema</vt:lpstr>
      <vt:lpstr>Wat zijn we eignlijk aan het doen?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Vragen?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 zijn we aan het doen?</dc:title>
  <dc:creator>Pascalle Cup</dc:creator>
  <cp:lastModifiedBy>Pascalle Cup</cp:lastModifiedBy>
  <cp:revision>1</cp:revision>
  <dcterms:created xsi:type="dcterms:W3CDTF">2022-03-19T19:33:08Z</dcterms:created>
  <dcterms:modified xsi:type="dcterms:W3CDTF">2022-03-22T11:11:49Z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0x010100858E09137C68A74EA55321485504F917</vt:lpwstr>
  </property>
</Properties>
</file>